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73" r:id="rId5"/>
    <p:sldId id="274" r:id="rId6"/>
    <p:sldId id="275" r:id="rId7"/>
    <p:sldId id="260" r:id="rId8"/>
    <p:sldId id="261" r:id="rId9"/>
    <p:sldId id="262" r:id="rId10"/>
    <p:sldId id="263" r:id="rId11"/>
    <p:sldId id="265" r:id="rId12"/>
    <p:sldId id="264" r:id="rId13"/>
    <p:sldId id="267" r:id="rId14"/>
    <p:sldId id="268" r:id="rId15"/>
    <p:sldId id="269" r:id="rId16"/>
    <p:sldId id="271" r:id="rId17"/>
    <p:sldId id="272" r:id="rId18"/>
    <p:sldId id="270" r:id="rId19"/>
    <p:sldId id="25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66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55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42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668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56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6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77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57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7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333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45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821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345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51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4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6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81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96" y="1335504"/>
            <a:ext cx="10529220" cy="2971801"/>
          </a:xfrm>
        </p:spPr>
        <p:txBody>
          <a:bodyPr>
            <a:normAutofit fontScale="90000"/>
          </a:bodyPr>
          <a:lstStyle/>
          <a:p>
            <a:r>
              <a:rPr lang="en-US" dirty="0"/>
              <a:t>EVOLUTION OF AIRCRAFT IN WARFARE FROM WORLD WAR ONE THROUGH TODAY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6EB8080-2FA0-4C66-B94E-CFA2FF06E4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65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Introduction</a:t>
            </a:r>
          </a:p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Early uses of aircraft; pre-World War One</a:t>
            </a:r>
          </a:p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Changes in aircraft through the war</a:t>
            </a:r>
          </a:p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Role of the airplane in war</a:t>
            </a: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Aircraft and airman evolution</a:t>
            </a:r>
          </a:p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Future?</a:t>
            </a:r>
          </a:p>
        </p:txBody>
      </p:sp>
    </p:spTree>
    <p:extLst>
      <p:ext uri="{BB962C8B-B14F-4D97-AF65-F5344CB8AC3E}">
        <p14:creationId xmlns:p14="http://schemas.microsoft.com/office/powerpoint/2010/main" val="3217861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01117" y="182252"/>
            <a:ext cx="6019800" cy="571500"/>
          </a:xfrm>
        </p:spPr>
        <p:txBody>
          <a:bodyPr>
            <a:normAutofit fontScale="90000"/>
          </a:bodyPr>
          <a:lstStyle/>
          <a:p>
            <a:r>
              <a:rPr lang="en-US" dirty="0"/>
              <a:t>My bio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5756786" y="753752"/>
            <a:ext cx="6021388" cy="552249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My background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U.S. Air Force Academy—English Degree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Northern Arizona University—Master of Education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U.S. Air Force—20 years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Pilot Training—Laughlin AFB, Texas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VIP Evaluator and Instructor Pilot—C-21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Stuttgart Army Airfield, Germany and Keesler AFB, Mississippi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Transport Instructor Pilot—C-17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Charleston AFB, South Carolina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Military History and Leadership Instructor/Staff Officer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Maxwell AFB, Alabama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Special Air Missions VIP Evaluator and Instructor Pilot—C-20 and C-37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Andrews AFB, Maryland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Commercial Airline Pilot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Boeing 737 First Officer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7,000 flight hours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8" y="1312821"/>
            <a:ext cx="5054298" cy="356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1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842" y="282970"/>
            <a:ext cx="3237789" cy="670067"/>
          </a:xfrm>
        </p:spPr>
        <p:txBody>
          <a:bodyPr/>
          <a:lstStyle/>
          <a:p>
            <a:r>
              <a:rPr lang="en-US" dirty="0"/>
              <a:t>My bio…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69" y="1141769"/>
            <a:ext cx="3871296" cy="28287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291" y="2994278"/>
            <a:ext cx="5022273" cy="307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3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842" y="282970"/>
            <a:ext cx="3237789" cy="670067"/>
          </a:xfrm>
        </p:spPr>
        <p:txBody>
          <a:bodyPr/>
          <a:lstStyle/>
          <a:p>
            <a:r>
              <a:rPr lang="en-US" dirty="0"/>
              <a:t>My bio…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19" t="3659" r="2564" b="6797"/>
          <a:stretch/>
        </p:blipFill>
        <p:spPr>
          <a:xfrm>
            <a:off x="695459" y="1635616"/>
            <a:ext cx="5715575" cy="3740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938" y="1486178"/>
            <a:ext cx="5182049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9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842" y="282970"/>
            <a:ext cx="3237789" cy="670067"/>
          </a:xfrm>
        </p:spPr>
        <p:txBody>
          <a:bodyPr/>
          <a:lstStyle/>
          <a:p>
            <a:r>
              <a:rPr lang="en-US" dirty="0"/>
              <a:t>My bio…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35" y="1556327"/>
            <a:ext cx="3259282" cy="43457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129" y="953037"/>
            <a:ext cx="4054191" cy="549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4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2" y="372979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Early lighter than air uses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Balloons</a:t>
            </a:r>
          </a:p>
          <a:p>
            <a:pPr lvl="2"/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Napoleon, American Civil War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Airships</a:t>
            </a:r>
          </a:p>
          <a:p>
            <a:pPr lvl="2"/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Long range bombing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853" y="3779111"/>
            <a:ext cx="3233487" cy="20429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01" y="3730984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549" y="3622513"/>
            <a:ext cx="4252223" cy="23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917" y="0"/>
            <a:ext cx="10505156" cy="520967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Heavier than air flight and early thoughts on airpower</a:t>
            </a:r>
          </a:p>
          <a:p>
            <a:pPr lvl="1"/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Wright brothers</a:t>
            </a:r>
          </a:p>
          <a:p>
            <a:pPr lvl="2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U.S. Army requirement</a:t>
            </a:r>
          </a:p>
          <a:p>
            <a:pPr lvl="1"/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Limited bombing and attack role</a:t>
            </a:r>
          </a:p>
          <a:p>
            <a:pPr lvl="2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Italy</a:t>
            </a:r>
          </a:p>
          <a:p>
            <a:pPr lvl="1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“Air forces” at beginning of World War One were small and generally not combat ready</a:t>
            </a:r>
          </a:p>
          <a:p>
            <a:pPr lvl="1"/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537" y="3449004"/>
            <a:ext cx="3414462" cy="22929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474" y="3617745"/>
            <a:ext cx="2264988" cy="2486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9095" y="6103771"/>
            <a:ext cx="380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Italian airplane attacking Ottoman troops; Libya 1911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6337" y="5780605"/>
            <a:ext cx="380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U.S. Army Curtiss airplane in Mexico-1916</a:t>
            </a:r>
          </a:p>
        </p:txBody>
      </p:sp>
    </p:spTree>
    <p:extLst>
      <p:ext uri="{BB962C8B-B14F-4D97-AF65-F5344CB8AC3E}">
        <p14:creationId xmlns:p14="http://schemas.microsoft.com/office/powerpoint/2010/main" val="336489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106" y="433137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World War One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Initially used for observation</a:t>
            </a:r>
          </a:p>
          <a:p>
            <a:pPr lvl="2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Aircraft considered too small to carry significant weapons</a:t>
            </a:r>
          </a:p>
          <a:p>
            <a:pPr lvl="3"/>
            <a:r>
              <a:rPr lang="en-US" sz="2200" dirty="0">
                <a:solidFill>
                  <a:schemeClr val="tx1">
                    <a:lumMod val="85000"/>
                  </a:schemeClr>
                </a:solidFill>
              </a:rPr>
              <a:t>UK—”too dangerous” to arm an aircraft</a:t>
            </a:r>
          </a:p>
          <a:p>
            <a:pPr lvl="1"/>
            <a:r>
              <a:rPr lang="en-US" sz="2600" dirty="0">
                <a:solidFill>
                  <a:schemeClr val="tx1">
                    <a:lumMod val="85000"/>
                  </a:schemeClr>
                </a:solidFill>
              </a:rPr>
              <a:t>Airmen began devising ways to protect their aircraft from the enemy</a:t>
            </a:r>
          </a:p>
          <a:p>
            <a:pPr lvl="2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Airspace denial</a:t>
            </a:r>
          </a:p>
          <a:p>
            <a:pPr lvl="2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First air to air victory with a machine gun</a:t>
            </a:r>
          </a:p>
          <a:p>
            <a:pPr lvl="2"/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Synchronized machine gun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904" y="4177577"/>
            <a:ext cx="3550276" cy="231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50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6410"/>
            <a:ext cx="11333408" cy="330868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Observation generally considered the most critical role of the airplane</a:t>
            </a:r>
          </a:p>
          <a:p>
            <a:pPr lvl="1"/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The fighter plane was used to protect/defend from other aircraft</a:t>
            </a:r>
          </a:p>
          <a:p>
            <a:pPr lvl="1"/>
            <a:endParaRPr lang="en-US" sz="3000" dirty="0">
              <a:solidFill>
                <a:schemeClr val="tx1">
                  <a:lumMod val="85000"/>
                </a:schemeClr>
              </a:solidFill>
            </a:endParaRP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32" y="2099087"/>
            <a:ext cx="3178593" cy="21152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964" y="3328377"/>
            <a:ext cx="3499378" cy="17718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6627" y="4521748"/>
            <a:ext cx="3204661" cy="2015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932" y="4453536"/>
            <a:ext cx="2152075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426" y="24264"/>
            <a:ext cx="9157620" cy="301992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Notable World War One airmen</a:t>
            </a:r>
            <a:endParaRPr lang="en-US" sz="2200" dirty="0">
              <a:solidFill>
                <a:schemeClr val="tx1">
                  <a:lumMod val="85000"/>
                </a:schemeClr>
              </a:solidFill>
            </a:endParaRP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026" name="Picture 2" descr="Image placeholder ti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041857"/>
            <a:ext cx="3508477" cy="196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Brooklyn Nets present The Untold: Eugene Bullard | Brooklyn 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037" y="3815782"/>
            <a:ext cx="2819310" cy="21117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3706" y="3815782"/>
            <a:ext cx="1512281" cy="21558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0375" y="3098219"/>
            <a:ext cx="355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Eddie Rickenbacker (USA)-26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648" y="485609"/>
            <a:ext cx="1680626" cy="26126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22077" y="3247215"/>
            <a:ext cx="355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Rene Fonck (France)-75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6037" y="5954028"/>
            <a:ext cx="355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Eugene Bullard (USA/France)-2?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12442" y="6050702"/>
            <a:ext cx="355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Manfred von Richtofen (Germany)-80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077" y="3765543"/>
            <a:ext cx="1577980" cy="23317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45507" y="6050702"/>
            <a:ext cx="355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Oswald </a:t>
            </a:r>
            <a:r>
              <a:rPr lang="en-US" dirty="0" err="1"/>
              <a:t>Boelcke</a:t>
            </a:r>
            <a:endParaRPr lang="en-US" dirty="0"/>
          </a:p>
          <a:p>
            <a:r>
              <a:rPr lang="en-US" dirty="0"/>
              <a:t>(Germany)-40</a:t>
            </a:r>
          </a:p>
        </p:txBody>
      </p:sp>
    </p:spTree>
    <p:extLst>
      <p:ext uri="{BB962C8B-B14F-4D97-AF65-F5344CB8AC3E}">
        <p14:creationId xmlns:p14="http://schemas.microsoft.com/office/powerpoint/2010/main" val="285684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9" grpId="0"/>
      <p:bldP spid="20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916" y="462463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Other important uses of aircraft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Bombers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Ground attack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Limited transport</a:t>
            </a:r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55" y="3409198"/>
            <a:ext cx="428625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265" y="650457"/>
            <a:ext cx="4028072" cy="24168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191" y="3603708"/>
            <a:ext cx="2302293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4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170" y="902368"/>
            <a:ext cx="5971962" cy="5209674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Impact through today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By the end of World War One, airplanes were flying most of the types of missions that were used later and today</a:t>
            </a:r>
          </a:p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World War One highlighted need for independent Air Force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Royal Air Force-1918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Luftwaffe-1935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U.S. Air Force-1947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U.S. Space Force-2019</a:t>
            </a:r>
            <a:endParaRPr lang="en-US" sz="2200" dirty="0">
              <a:solidFill>
                <a:schemeClr val="tx1">
                  <a:lumMod val="85000"/>
                </a:schemeClr>
              </a:solidFill>
            </a:endParaRPr>
          </a:p>
          <a:p>
            <a:pPr lvl="1"/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606" y="2160419"/>
            <a:ext cx="4943818" cy="328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39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316" y="188989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Evolution of the aircraft and technology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Fighter and attack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0751" y="419274"/>
            <a:ext cx="2555309" cy="1984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069" y="2668371"/>
            <a:ext cx="2686050" cy="1704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1935" y="4638126"/>
            <a:ext cx="2524125" cy="180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280" y="1952534"/>
            <a:ext cx="2760447" cy="1836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52" y="1617917"/>
            <a:ext cx="2506185" cy="25061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077" y="4639170"/>
            <a:ext cx="2952750" cy="15430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7280" y="4508739"/>
            <a:ext cx="3104134" cy="208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42" y="200912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Evolution of the aircraft and technology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Bombers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79" y="1480490"/>
            <a:ext cx="3754433" cy="23023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142" y="3978905"/>
            <a:ext cx="2902608" cy="2524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810" y="1755767"/>
            <a:ext cx="4410884" cy="15761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647" y="3978905"/>
            <a:ext cx="4437993" cy="20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1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21" y="597955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Evolution of the aircraft and technology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Transport and refueling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034" y="3045976"/>
            <a:ext cx="3418235" cy="22746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828" y="1404076"/>
            <a:ext cx="3353520" cy="22316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6461" y="4183316"/>
            <a:ext cx="2800547" cy="20003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09" y="3045976"/>
            <a:ext cx="3137571" cy="21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1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0912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Evolution of the aircraft and technology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Reconnaissance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85" y="1509964"/>
            <a:ext cx="2847975" cy="16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260" y="4193006"/>
            <a:ext cx="3467591" cy="2257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689" y="1343961"/>
            <a:ext cx="3866649" cy="253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348"/>
            <a:ext cx="10505156" cy="52096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85000"/>
                  </a:schemeClr>
                </a:solidFill>
              </a:rPr>
              <a:t>Evolution of the airman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</a:schemeClr>
                </a:solidFill>
              </a:rPr>
              <a:t>Training and role as an operator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78" y="1383229"/>
            <a:ext cx="3813582" cy="21356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672" y="1069407"/>
            <a:ext cx="3641042" cy="24494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278" y="3936742"/>
            <a:ext cx="4426070" cy="24835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3480" y="3936742"/>
            <a:ext cx="4298053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5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41813" y="1720516"/>
            <a:ext cx="10058400" cy="2743200"/>
          </a:xfrm>
        </p:spPr>
        <p:txBody>
          <a:bodyPr/>
          <a:lstStyle/>
          <a:p>
            <a:r>
              <a:rPr lang="en-US" dirty="0"/>
              <a:t>FUTURE?</a:t>
            </a:r>
          </a:p>
        </p:txBody>
      </p:sp>
    </p:spTree>
    <p:extLst>
      <p:ext uri="{BB962C8B-B14F-4D97-AF65-F5344CB8AC3E}">
        <p14:creationId xmlns:p14="http://schemas.microsoft.com/office/powerpoint/2010/main" val="816838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589</TotalTime>
  <Words>436</Words>
  <Application>Microsoft Office PowerPoint</Application>
  <PresentationFormat>Widescreen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Wingdings</vt:lpstr>
      <vt:lpstr>Wingdings 3</vt:lpstr>
      <vt:lpstr>Ion</vt:lpstr>
      <vt:lpstr>EVOLUTION OF AIRCRAFT IN WARFARE FROM WORLD WAR ONE THROUGH TODAY</vt:lpstr>
      <vt:lpstr>PowerPoint Presentation</vt:lpstr>
      <vt:lpstr>My bio</vt:lpstr>
      <vt:lpstr>My bio…</vt:lpstr>
      <vt:lpstr>My bio…</vt:lpstr>
      <vt:lpstr>My bio…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FUTURE?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AIRCRAFT IN WARFARE FROM WORLD War One to today</dc:title>
  <dc:creator>Tim McCann</dc:creator>
  <cp:lastModifiedBy>Tim</cp:lastModifiedBy>
  <cp:revision>44</cp:revision>
  <dcterms:created xsi:type="dcterms:W3CDTF">2020-11-30T23:27:18Z</dcterms:created>
  <dcterms:modified xsi:type="dcterms:W3CDTF">2022-03-28T16:03:42Z</dcterms:modified>
</cp:coreProperties>
</file>