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1" r:id="rId1"/>
  </p:sldMasterIdLst>
  <p:sldIdLst>
    <p:sldId id="256" r:id="rId2"/>
    <p:sldId id="258" r:id="rId3"/>
    <p:sldId id="286" r:id="rId4"/>
    <p:sldId id="285" r:id="rId5"/>
    <p:sldId id="278" r:id="rId6"/>
    <p:sldId id="279" r:id="rId7"/>
    <p:sldId id="276" r:id="rId8"/>
    <p:sldId id="284" r:id="rId9"/>
    <p:sldId id="281" r:id="rId10"/>
    <p:sldId id="280" r:id="rId11"/>
    <p:sldId id="277" r:id="rId12"/>
    <p:sldId id="282" r:id="rId13"/>
    <p:sldId id="28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588448-5E59-4A21-9D6F-D4EF3992A087}" v="160" dt="2022-03-28T16:02:46.0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" userId="0fb0d786ca5b07a8" providerId="LiveId" clId="{3B588448-5E59-4A21-9D6F-D4EF3992A087}"/>
    <pc:docChg chg="undo custSel addSld modSld sldOrd">
      <pc:chgData name="Tim" userId="0fb0d786ca5b07a8" providerId="LiveId" clId="{3B588448-5E59-4A21-9D6F-D4EF3992A087}" dt="2022-03-28T16:02:55.417" v="2226" actId="20577"/>
      <pc:docMkLst>
        <pc:docMk/>
      </pc:docMkLst>
      <pc:sldChg chg="addSp delSp modSp mod modTransition setBg setFolMasterObjs addAnim modAnim setClrOvrMap">
        <pc:chgData name="Tim" userId="0fb0d786ca5b07a8" providerId="LiveId" clId="{3B588448-5E59-4A21-9D6F-D4EF3992A087}" dt="2022-03-28T16:02:46.093" v="2224" actId="20577"/>
        <pc:sldMkLst>
          <pc:docMk/>
          <pc:sldMk cId="3809065649" sldId="256"/>
        </pc:sldMkLst>
        <pc:spChg chg="mod">
          <ac:chgData name="Tim" userId="0fb0d786ca5b07a8" providerId="LiveId" clId="{3B588448-5E59-4A21-9D6F-D4EF3992A087}" dt="2022-03-20T22:53:55.552" v="1868" actId="20577"/>
          <ac:spMkLst>
            <pc:docMk/>
            <pc:sldMk cId="3809065649" sldId="256"/>
            <ac:spMk id="2" creationId="{00000000-0000-0000-0000-000000000000}"/>
          </ac:spMkLst>
        </pc:spChg>
        <pc:spChg chg="mod">
          <ac:chgData name="Tim" userId="0fb0d786ca5b07a8" providerId="LiveId" clId="{3B588448-5E59-4A21-9D6F-D4EF3992A087}" dt="2022-03-28T16:02:46.093" v="2224" actId="20577"/>
          <ac:spMkLst>
            <pc:docMk/>
            <pc:sldMk cId="3809065649" sldId="256"/>
            <ac:spMk id="3" creationId="{00000000-0000-0000-0000-000000000000}"/>
          </ac:spMkLst>
        </pc:spChg>
        <pc:spChg chg="add del">
          <ac:chgData name="Tim" userId="0fb0d786ca5b07a8" providerId="LiveId" clId="{3B588448-5E59-4A21-9D6F-D4EF3992A087}" dt="2022-03-15T00:19:29.070" v="1584" actId="26606"/>
          <ac:spMkLst>
            <pc:docMk/>
            <pc:sldMk cId="3809065649" sldId="256"/>
            <ac:spMk id="11" creationId="{C4E89C94-E462-4566-A15A-32835FD68BCD}"/>
          </ac:spMkLst>
        </pc:spChg>
        <pc:spChg chg="add del">
          <ac:chgData name="Tim" userId="0fb0d786ca5b07a8" providerId="LiveId" clId="{3B588448-5E59-4A21-9D6F-D4EF3992A087}" dt="2022-03-15T00:19:29.070" v="1584" actId="26606"/>
          <ac:spMkLst>
            <pc:docMk/>
            <pc:sldMk cId="3809065649" sldId="256"/>
            <ac:spMk id="13" creationId="{E25F4A20-71FB-4A26-92E2-89DED49264CA}"/>
          </ac:spMkLst>
        </pc:spChg>
        <pc:spChg chg="add">
          <ac:chgData name="Tim" userId="0fb0d786ca5b07a8" providerId="LiveId" clId="{3B588448-5E59-4A21-9D6F-D4EF3992A087}" dt="2022-03-15T00:19:29.070" v="1584" actId="26606"/>
          <ac:spMkLst>
            <pc:docMk/>
            <pc:sldMk cId="3809065649" sldId="256"/>
            <ac:spMk id="18" creationId="{F452A527-3631-41ED-858D-3777A7D1496A}"/>
          </ac:spMkLst>
        </pc:spChg>
        <pc:picChg chg="add mod ord">
          <ac:chgData name="Tim" userId="0fb0d786ca5b07a8" providerId="LiveId" clId="{3B588448-5E59-4A21-9D6F-D4EF3992A087}" dt="2022-03-15T00:19:29.070" v="1584" actId="26606"/>
          <ac:picMkLst>
            <pc:docMk/>
            <pc:sldMk cId="3809065649" sldId="256"/>
            <ac:picMk id="5" creationId="{55770FC7-3820-6C2D-3E99-563DD89BF765}"/>
          </ac:picMkLst>
        </pc:picChg>
        <pc:cxnChg chg="add del">
          <ac:chgData name="Tim" userId="0fb0d786ca5b07a8" providerId="LiveId" clId="{3B588448-5E59-4A21-9D6F-D4EF3992A087}" dt="2022-03-15T00:19:29.070" v="1584" actId="26606"/>
          <ac:cxnSpMkLst>
            <pc:docMk/>
            <pc:sldMk cId="3809065649" sldId="256"/>
            <ac:cxnSpMk id="9" creationId="{4071767D-5FF7-4508-B8B7-BB60FF3AB250}"/>
          </ac:cxnSpMkLst>
        </pc:cxnChg>
        <pc:cxnChg chg="add">
          <ac:chgData name="Tim" userId="0fb0d786ca5b07a8" providerId="LiveId" clId="{3B588448-5E59-4A21-9D6F-D4EF3992A087}" dt="2022-03-15T00:19:29.070" v="1584" actId="26606"/>
          <ac:cxnSpMkLst>
            <pc:docMk/>
            <pc:sldMk cId="3809065649" sldId="256"/>
            <ac:cxnSpMk id="20" creationId="{D28A9C89-B313-458F-9C85-515930A51A93}"/>
          </ac:cxnSpMkLst>
        </pc:cxnChg>
      </pc:sldChg>
      <pc:sldChg chg="addSp delSp modSp mod modTransition setBg setFolMasterObjs delDesignElem">
        <pc:chgData name="Tim" userId="0fb0d786ca5b07a8" providerId="LiveId" clId="{3B588448-5E59-4A21-9D6F-D4EF3992A087}" dt="2022-03-23T12:54:14.208" v="2080" actId="20577"/>
        <pc:sldMkLst>
          <pc:docMk/>
          <pc:sldMk cId="2423210308" sldId="258"/>
        </pc:sldMkLst>
        <pc:spChg chg="mod">
          <ac:chgData name="Tim" userId="0fb0d786ca5b07a8" providerId="LiveId" clId="{3B588448-5E59-4A21-9D6F-D4EF3992A087}" dt="2022-03-14T01:08:18.477" v="1572" actId="1076"/>
          <ac:spMkLst>
            <pc:docMk/>
            <pc:sldMk cId="2423210308" sldId="258"/>
            <ac:spMk id="4" creationId="{00000000-0000-0000-0000-000000000000}"/>
          </ac:spMkLst>
        </pc:spChg>
        <pc:spChg chg="add del mod">
          <ac:chgData name="Tim" userId="0fb0d786ca5b07a8" providerId="LiveId" clId="{3B588448-5E59-4A21-9D6F-D4EF3992A087}" dt="2022-03-14T01:07:47.496" v="1566"/>
          <ac:spMkLst>
            <pc:docMk/>
            <pc:sldMk cId="2423210308" sldId="258"/>
            <ac:spMk id="5" creationId="{F183C429-3ADF-4FB6-8755-452BD7A4B85E}"/>
          </ac:spMkLst>
        </pc:spChg>
        <pc:spChg chg="mod ord">
          <ac:chgData name="Tim" userId="0fb0d786ca5b07a8" providerId="LiveId" clId="{3B588448-5E59-4A21-9D6F-D4EF3992A087}" dt="2022-03-23T12:54:14.208" v="2080" actId="20577"/>
          <ac:spMkLst>
            <pc:docMk/>
            <pc:sldMk cId="2423210308" sldId="258"/>
            <ac:spMk id="6" creationId="{00000000-0000-0000-0000-000000000000}"/>
          </ac:spMkLst>
        </pc:spChg>
        <pc:spChg chg="add del mod">
          <ac:chgData name="Tim" userId="0fb0d786ca5b07a8" providerId="LiveId" clId="{3B588448-5E59-4A21-9D6F-D4EF3992A087}" dt="2022-03-14T01:07:47.496" v="1566"/>
          <ac:spMkLst>
            <pc:docMk/>
            <pc:sldMk cId="2423210308" sldId="258"/>
            <ac:spMk id="8" creationId="{672A2CB5-EDBE-4F5E-A650-CC71F3B23F91}"/>
          </ac:spMkLst>
        </pc:spChg>
        <pc:spChg chg="add del mod">
          <ac:chgData name="Tim" userId="0fb0d786ca5b07a8" providerId="LiveId" clId="{3B588448-5E59-4A21-9D6F-D4EF3992A087}" dt="2022-03-14T01:07:54.223" v="1568" actId="26606"/>
          <ac:spMkLst>
            <pc:docMk/>
            <pc:sldMk cId="2423210308" sldId="258"/>
            <ac:spMk id="9" creationId="{E034D898-F961-4123-9667-75847981D02B}"/>
          </ac:spMkLst>
        </pc:spChg>
        <pc:spChg chg="add">
          <ac:chgData name="Tim" userId="0fb0d786ca5b07a8" providerId="LiveId" clId="{3B588448-5E59-4A21-9D6F-D4EF3992A087}" dt="2022-03-14T01:07:54.223" v="1568" actId="26606"/>
          <ac:spMkLst>
            <pc:docMk/>
            <pc:sldMk cId="2423210308" sldId="258"/>
            <ac:spMk id="11" creationId="{A459ADE6-39B5-4D2B-B804-9E7F4F18C64B}"/>
          </ac:spMkLst>
        </pc:spChg>
        <pc:spChg chg="add del">
          <ac:chgData name="Tim" userId="0fb0d786ca5b07a8" providerId="LiveId" clId="{3B588448-5E59-4A21-9D6F-D4EF3992A087}" dt="2022-03-14T01:06:34.772" v="1561" actId="26606"/>
          <ac:spMkLst>
            <pc:docMk/>
            <pc:sldMk cId="2423210308" sldId="258"/>
            <ac:spMk id="12" creationId="{A459ADE6-39B5-4D2B-B804-9E7F4F18C64B}"/>
          </ac:spMkLst>
        </pc:spChg>
        <pc:spChg chg="add">
          <ac:chgData name="Tim" userId="0fb0d786ca5b07a8" providerId="LiveId" clId="{3B588448-5E59-4A21-9D6F-D4EF3992A087}" dt="2022-03-14T01:07:54.223" v="1568" actId="26606"/>
          <ac:spMkLst>
            <pc:docMk/>
            <pc:sldMk cId="2423210308" sldId="258"/>
            <ac:spMk id="13" creationId="{7883968A-0790-403A-8861-3A61F1595143}"/>
          </ac:spMkLst>
        </pc:spChg>
        <pc:spChg chg="add del">
          <ac:chgData name="Tim" userId="0fb0d786ca5b07a8" providerId="LiveId" clId="{3B588448-5E59-4A21-9D6F-D4EF3992A087}" dt="2022-03-14T01:06:34.772" v="1561" actId="26606"/>
          <ac:spMkLst>
            <pc:docMk/>
            <pc:sldMk cId="2423210308" sldId="258"/>
            <ac:spMk id="14" creationId="{7883968A-0790-403A-8861-3A61F1595143}"/>
          </ac:spMkLst>
        </pc:spChg>
        <pc:spChg chg="add">
          <ac:chgData name="Tim" userId="0fb0d786ca5b07a8" providerId="LiveId" clId="{3B588448-5E59-4A21-9D6F-D4EF3992A087}" dt="2022-03-14T01:07:54.223" v="1568" actId="26606"/>
          <ac:spMkLst>
            <pc:docMk/>
            <pc:sldMk cId="2423210308" sldId="258"/>
            <ac:spMk id="17" creationId="{AA7352F6-69CD-481A-B86A-167F52331339}"/>
          </ac:spMkLst>
        </pc:spChg>
        <pc:spChg chg="add del">
          <ac:chgData name="Tim" userId="0fb0d786ca5b07a8" providerId="LiveId" clId="{3B588448-5E59-4A21-9D6F-D4EF3992A087}" dt="2022-03-14T01:06:34.772" v="1561" actId="26606"/>
          <ac:spMkLst>
            <pc:docMk/>
            <pc:sldMk cId="2423210308" sldId="258"/>
            <ac:spMk id="18" creationId="{76802D78-08AE-4322-A011-F916F2D42CDA}"/>
          </ac:spMkLst>
        </pc:spChg>
        <pc:spChg chg="add">
          <ac:chgData name="Tim" userId="0fb0d786ca5b07a8" providerId="LiveId" clId="{3B588448-5E59-4A21-9D6F-D4EF3992A087}" dt="2022-03-14T01:07:54.223" v="1568" actId="26606"/>
          <ac:spMkLst>
            <pc:docMk/>
            <pc:sldMk cId="2423210308" sldId="258"/>
            <ac:spMk id="19" creationId="{8E274D61-7D32-4B1C-AE50-DDB359763BDE}"/>
          </ac:spMkLst>
        </pc:spChg>
        <pc:spChg chg="add">
          <ac:chgData name="Tim" userId="0fb0d786ca5b07a8" providerId="LiveId" clId="{3B588448-5E59-4A21-9D6F-D4EF3992A087}" dt="2022-03-14T01:07:54.223" v="1568" actId="26606"/>
          <ac:spMkLst>
            <pc:docMk/>
            <pc:sldMk cId="2423210308" sldId="258"/>
            <ac:spMk id="21" creationId="{6C177458-9205-448A-8170-0474666735F2}"/>
          </ac:spMkLst>
        </pc:spChg>
        <pc:spChg chg="add del">
          <ac:chgData name="Tim" userId="0fb0d786ca5b07a8" providerId="LiveId" clId="{3B588448-5E59-4A21-9D6F-D4EF3992A087}" dt="2022-03-14T01:06:34.772" v="1561" actId="26606"/>
          <ac:spMkLst>
            <pc:docMk/>
            <pc:sldMk cId="2423210308" sldId="258"/>
            <ac:spMk id="22" creationId="{45598703-F094-4F74-93F0-945A832FFA5D}"/>
          </ac:spMkLst>
        </pc:spChg>
        <pc:spChg chg="add del">
          <ac:chgData name="Tim" userId="0fb0d786ca5b07a8" providerId="LiveId" clId="{3B588448-5E59-4A21-9D6F-D4EF3992A087}" dt="2022-03-14T01:06:34.772" v="1561" actId="26606"/>
          <ac:spMkLst>
            <pc:docMk/>
            <pc:sldMk cId="2423210308" sldId="258"/>
            <ac:spMk id="24" creationId="{F0AC4F6F-0DD7-4E3F-ADF7-26B8E879762E}"/>
          </ac:spMkLst>
        </pc:spChg>
        <pc:spChg chg="add del">
          <ac:chgData name="Tim" userId="0fb0d786ca5b07a8" providerId="LiveId" clId="{3B588448-5E59-4A21-9D6F-D4EF3992A087}" dt="2022-03-14T01:06:37.436" v="1563" actId="26606"/>
          <ac:spMkLst>
            <pc:docMk/>
            <pc:sldMk cId="2423210308" sldId="258"/>
            <ac:spMk id="26" creationId="{6AA6BA4F-F7B6-4A5C-93D4-4AB4E476DD14}"/>
          </ac:spMkLst>
        </pc:spChg>
        <pc:spChg chg="add del">
          <ac:chgData name="Tim" userId="0fb0d786ca5b07a8" providerId="LiveId" clId="{3B588448-5E59-4A21-9D6F-D4EF3992A087}" dt="2022-03-14T01:06:37.436" v="1563" actId="26606"/>
          <ac:spMkLst>
            <pc:docMk/>
            <pc:sldMk cId="2423210308" sldId="258"/>
            <ac:spMk id="27" creationId="{A459ADE6-39B5-4D2B-B804-9E7F4F18C64B}"/>
          </ac:spMkLst>
        </pc:spChg>
        <pc:spChg chg="add del">
          <ac:chgData name="Tim" userId="0fb0d786ca5b07a8" providerId="LiveId" clId="{3B588448-5E59-4A21-9D6F-D4EF3992A087}" dt="2022-03-14T01:06:37.436" v="1563" actId="26606"/>
          <ac:spMkLst>
            <pc:docMk/>
            <pc:sldMk cId="2423210308" sldId="258"/>
            <ac:spMk id="28" creationId="{7883968A-0790-403A-8861-3A61F1595143}"/>
          </ac:spMkLst>
        </pc:spChg>
        <pc:spChg chg="add del">
          <ac:chgData name="Tim" userId="0fb0d786ca5b07a8" providerId="LiveId" clId="{3B588448-5E59-4A21-9D6F-D4EF3992A087}" dt="2022-03-14T01:06:37.436" v="1563" actId="26606"/>
          <ac:spMkLst>
            <pc:docMk/>
            <pc:sldMk cId="2423210308" sldId="258"/>
            <ac:spMk id="30" creationId="{F9567813-D7CB-4815-8D6F-28E3C9D5A113}"/>
          </ac:spMkLst>
        </pc:spChg>
        <pc:spChg chg="add del">
          <ac:chgData name="Tim" userId="0fb0d786ca5b07a8" providerId="LiveId" clId="{3B588448-5E59-4A21-9D6F-D4EF3992A087}" dt="2022-03-14T01:06:37.436" v="1563" actId="26606"/>
          <ac:spMkLst>
            <pc:docMk/>
            <pc:sldMk cId="2423210308" sldId="258"/>
            <ac:spMk id="31" creationId="{FA45F7C9-4421-4A23-B34E-99DE33301BB7}"/>
          </ac:spMkLst>
        </pc:spChg>
        <pc:spChg chg="add del">
          <ac:chgData name="Tim" userId="0fb0d786ca5b07a8" providerId="LiveId" clId="{3B588448-5E59-4A21-9D6F-D4EF3992A087}" dt="2022-03-14T01:06:37.436" v="1563" actId="26606"/>
          <ac:spMkLst>
            <pc:docMk/>
            <pc:sldMk cId="2423210308" sldId="258"/>
            <ac:spMk id="32" creationId="{8663BE7B-183A-4877-ABFF-D6E34952F7E5}"/>
          </ac:spMkLst>
        </pc:spChg>
        <pc:spChg chg="add del">
          <ac:chgData name="Tim" userId="0fb0d786ca5b07a8" providerId="LiveId" clId="{3B588448-5E59-4A21-9D6F-D4EF3992A087}" dt="2022-03-14T01:06:37.436" v="1563" actId="26606"/>
          <ac:spMkLst>
            <pc:docMk/>
            <pc:sldMk cId="2423210308" sldId="258"/>
            <ac:spMk id="33" creationId="{92AE8945-E314-4E55-8834-47A77D9CE316}"/>
          </ac:spMkLst>
        </pc:spChg>
        <pc:spChg chg="add del">
          <ac:chgData name="Tim" userId="0fb0d786ca5b07a8" providerId="LiveId" clId="{3B588448-5E59-4A21-9D6F-D4EF3992A087}" dt="2022-03-14T01:07:47.496" v="1566"/>
          <ac:spMkLst>
            <pc:docMk/>
            <pc:sldMk cId="2423210308" sldId="258"/>
            <ac:spMk id="35" creationId="{796CD800-C8BF-41B5-983A-3B3D95FA99E5}"/>
          </ac:spMkLst>
        </pc:spChg>
        <pc:spChg chg="add del">
          <ac:chgData name="Tim" userId="0fb0d786ca5b07a8" providerId="LiveId" clId="{3B588448-5E59-4A21-9D6F-D4EF3992A087}" dt="2022-03-14T01:07:47.496" v="1566"/>
          <ac:spMkLst>
            <pc:docMk/>
            <pc:sldMk cId="2423210308" sldId="258"/>
            <ac:spMk id="36" creationId="{ED36A27B-61AE-4AA1-8BD6-7310E072D89D}"/>
          </ac:spMkLst>
        </pc:spChg>
        <pc:spChg chg="add del">
          <ac:chgData name="Tim" userId="0fb0d786ca5b07a8" providerId="LiveId" clId="{3B588448-5E59-4A21-9D6F-D4EF3992A087}" dt="2022-03-14T01:07:47.496" v="1566"/>
          <ac:spMkLst>
            <pc:docMk/>
            <pc:sldMk cId="2423210308" sldId="258"/>
            <ac:spMk id="38" creationId="{20E9A622-9996-4927-BBCD-AEE2687BEDAD}"/>
          </ac:spMkLst>
        </pc:spChg>
        <pc:spChg chg="add del">
          <ac:chgData name="Tim" userId="0fb0d786ca5b07a8" providerId="LiveId" clId="{3B588448-5E59-4A21-9D6F-D4EF3992A087}" dt="2022-03-14T01:07:47.496" v="1566"/>
          <ac:spMkLst>
            <pc:docMk/>
            <pc:sldMk cId="2423210308" sldId="258"/>
            <ac:spMk id="39" creationId="{51DE3FC3-BAC1-4105-9620-4FB64EDCE876}"/>
          </ac:spMkLst>
        </pc:spChg>
        <pc:spChg chg="add del">
          <ac:chgData name="Tim" userId="0fb0d786ca5b07a8" providerId="LiveId" clId="{3B588448-5E59-4A21-9D6F-D4EF3992A087}" dt="2022-03-14T01:07:47.496" v="1566"/>
          <ac:spMkLst>
            <pc:docMk/>
            <pc:sldMk cId="2423210308" sldId="258"/>
            <ac:spMk id="40" creationId="{CEF02B21-6D04-4A6A-B03E-CF7642D59161}"/>
          </ac:spMkLst>
        </pc:spChg>
        <pc:spChg chg="add del">
          <ac:chgData name="Tim" userId="0fb0d786ca5b07a8" providerId="LiveId" clId="{3B588448-5E59-4A21-9D6F-D4EF3992A087}" dt="2022-03-14T01:07:47.496" v="1566"/>
          <ac:spMkLst>
            <pc:docMk/>
            <pc:sldMk cId="2423210308" sldId="258"/>
            <ac:spMk id="41" creationId="{97E39010-823C-439A-B438-FEEDF549083C}"/>
          </ac:spMkLst>
        </pc:spChg>
        <pc:picChg chg="mod">
          <ac:chgData name="Tim" userId="0fb0d786ca5b07a8" providerId="LiveId" clId="{3B588448-5E59-4A21-9D6F-D4EF3992A087}" dt="2022-03-14T01:07:54.223" v="1568" actId="26606"/>
          <ac:picMkLst>
            <pc:docMk/>
            <pc:sldMk cId="2423210308" sldId="258"/>
            <ac:picMk id="2" creationId="{00000000-0000-0000-0000-000000000000}"/>
          </ac:picMkLst>
        </pc:picChg>
        <pc:picChg chg="mod">
          <ac:chgData name="Tim" userId="0fb0d786ca5b07a8" providerId="LiveId" clId="{3B588448-5E59-4A21-9D6F-D4EF3992A087}" dt="2022-03-14T01:08:10.910" v="1571" actId="1076"/>
          <ac:picMkLst>
            <pc:docMk/>
            <pc:sldMk cId="2423210308" sldId="258"/>
            <ac:picMk id="3" creationId="{00000000-0000-0000-0000-000000000000}"/>
          </ac:picMkLst>
        </pc:picChg>
        <pc:picChg chg="mod">
          <ac:chgData name="Tim" userId="0fb0d786ca5b07a8" providerId="LiveId" clId="{3B588448-5E59-4A21-9D6F-D4EF3992A087}" dt="2022-03-14T01:08:04.527" v="1570" actId="1076"/>
          <ac:picMkLst>
            <pc:docMk/>
            <pc:sldMk cId="2423210308" sldId="258"/>
            <ac:picMk id="7" creationId="{00000000-0000-0000-0000-000000000000}"/>
          </ac:picMkLst>
        </pc:picChg>
        <pc:cxnChg chg="add">
          <ac:chgData name="Tim" userId="0fb0d786ca5b07a8" providerId="LiveId" clId="{3B588448-5E59-4A21-9D6F-D4EF3992A087}" dt="2022-03-14T01:07:54.223" v="1568" actId="26606"/>
          <ac:cxnSpMkLst>
            <pc:docMk/>
            <pc:sldMk cId="2423210308" sldId="258"/>
            <ac:cxnSpMk id="15" creationId="{4E9A2888-251D-4ACC-9A39-8C65906F5285}"/>
          </ac:cxnSpMkLst>
        </pc:cxnChg>
        <pc:cxnChg chg="add del">
          <ac:chgData name="Tim" userId="0fb0d786ca5b07a8" providerId="LiveId" clId="{3B588448-5E59-4A21-9D6F-D4EF3992A087}" dt="2022-03-14T01:06:34.772" v="1561" actId="26606"/>
          <ac:cxnSpMkLst>
            <pc:docMk/>
            <pc:sldMk cId="2423210308" sldId="258"/>
            <ac:cxnSpMk id="16" creationId="{4E9A2888-251D-4ACC-9A39-8C65906F5285}"/>
          </ac:cxnSpMkLst>
        </pc:cxnChg>
        <pc:cxnChg chg="add del">
          <ac:chgData name="Tim" userId="0fb0d786ca5b07a8" providerId="LiveId" clId="{3B588448-5E59-4A21-9D6F-D4EF3992A087}" dt="2022-03-14T01:06:34.772" v="1561" actId="26606"/>
          <ac:cxnSpMkLst>
            <pc:docMk/>
            <pc:sldMk cId="2423210308" sldId="258"/>
            <ac:cxnSpMk id="20" creationId="{95FA3E87-F218-4BA5-921F-838DB6FC6FD7}"/>
          </ac:cxnSpMkLst>
        </pc:cxnChg>
        <pc:cxnChg chg="add del">
          <ac:chgData name="Tim" userId="0fb0d786ca5b07a8" providerId="LiveId" clId="{3B588448-5E59-4A21-9D6F-D4EF3992A087}" dt="2022-03-14T01:06:37.436" v="1563" actId="26606"/>
          <ac:cxnSpMkLst>
            <pc:docMk/>
            <pc:sldMk cId="2423210308" sldId="258"/>
            <ac:cxnSpMk id="29" creationId="{4E9A2888-251D-4ACC-9A39-8C65906F5285}"/>
          </ac:cxnSpMkLst>
        </pc:cxnChg>
        <pc:cxnChg chg="add del">
          <ac:chgData name="Tim" userId="0fb0d786ca5b07a8" providerId="LiveId" clId="{3B588448-5E59-4A21-9D6F-D4EF3992A087}" dt="2022-03-14T01:07:47.496" v="1566"/>
          <ac:cxnSpMkLst>
            <pc:docMk/>
            <pc:sldMk cId="2423210308" sldId="258"/>
            <ac:cxnSpMk id="37" creationId="{511BC4C5-EB16-4C0B-83E6-96A39848CF19}"/>
          </ac:cxnSpMkLst>
        </pc:cxnChg>
      </pc:sldChg>
      <pc:sldChg chg="addSp modSp mod modTransition">
        <pc:chgData name="Tim" userId="0fb0d786ca5b07a8" providerId="LiveId" clId="{3B588448-5E59-4A21-9D6F-D4EF3992A087}" dt="2022-03-20T22:58:46.594" v="1987" actId="33524"/>
        <pc:sldMkLst>
          <pc:docMk/>
          <pc:sldMk cId="3105858007" sldId="276"/>
        </pc:sldMkLst>
        <pc:spChg chg="mod">
          <ac:chgData name="Tim" userId="0fb0d786ca5b07a8" providerId="LiveId" clId="{3B588448-5E59-4A21-9D6F-D4EF3992A087}" dt="2022-03-20T22:58:46.594" v="1987" actId="33524"/>
          <ac:spMkLst>
            <pc:docMk/>
            <pc:sldMk cId="3105858007" sldId="276"/>
            <ac:spMk id="4" creationId="{00000000-0000-0000-0000-000000000000}"/>
          </ac:spMkLst>
        </pc:spChg>
        <pc:picChg chg="add mod">
          <ac:chgData name="Tim" userId="0fb0d786ca5b07a8" providerId="LiveId" clId="{3B588448-5E59-4A21-9D6F-D4EF3992A087}" dt="2022-03-09T14:40:30.232" v="40" actId="1076"/>
          <ac:picMkLst>
            <pc:docMk/>
            <pc:sldMk cId="3105858007" sldId="276"/>
            <ac:picMk id="3" creationId="{5F833987-6406-4BD6-84D5-60EDD4A97CE3}"/>
          </ac:picMkLst>
        </pc:picChg>
        <pc:picChg chg="add mod">
          <ac:chgData name="Tim" userId="0fb0d786ca5b07a8" providerId="LiveId" clId="{3B588448-5E59-4A21-9D6F-D4EF3992A087}" dt="2022-03-09T14:42:04.977" v="44" actId="1076"/>
          <ac:picMkLst>
            <pc:docMk/>
            <pc:sldMk cId="3105858007" sldId="276"/>
            <ac:picMk id="5" creationId="{9B506A94-A121-4DE7-AC34-2F75AB82B681}"/>
          </ac:picMkLst>
        </pc:picChg>
      </pc:sldChg>
      <pc:sldChg chg="modSp mod modTransition">
        <pc:chgData name="Tim" userId="0fb0d786ca5b07a8" providerId="LiveId" clId="{3B588448-5E59-4A21-9D6F-D4EF3992A087}" dt="2022-03-28T16:02:55.417" v="2226" actId="20577"/>
        <pc:sldMkLst>
          <pc:docMk/>
          <pc:sldMk cId="1679147821" sldId="277"/>
        </pc:sldMkLst>
        <pc:spChg chg="mod">
          <ac:chgData name="Tim" userId="0fb0d786ca5b07a8" providerId="LiveId" clId="{3B588448-5E59-4A21-9D6F-D4EF3992A087}" dt="2022-03-23T12:57:36.808" v="2133" actId="20577"/>
          <ac:spMkLst>
            <pc:docMk/>
            <pc:sldMk cId="1679147821" sldId="277"/>
            <ac:spMk id="3" creationId="{00000000-0000-0000-0000-000000000000}"/>
          </ac:spMkLst>
        </pc:spChg>
        <pc:spChg chg="mod">
          <ac:chgData name="Tim" userId="0fb0d786ca5b07a8" providerId="LiveId" clId="{3B588448-5E59-4A21-9D6F-D4EF3992A087}" dt="2022-03-28T16:02:55.417" v="2226" actId="20577"/>
          <ac:spMkLst>
            <pc:docMk/>
            <pc:sldMk cId="1679147821" sldId="277"/>
            <ac:spMk id="4" creationId="{00000000-0000-0000-0000-000000000000}"/>
          </ac:spMkLst>
        </pc:spChg>
      </pc:sldChg>
      <pc:sldChg chg="addSp modSp mod ord modTransition">
        <pc:chgData name="Tim" userId="0fb0d786ca5b07a8" providerId="LiveId" clId="{3B588448-5E59-4A21-9D6F-D4EF3992A087}" dt="2022-03-23T12:55:16.532" v="2082"/>
        <pc:sldMkLst>
          <pc:docMk/>
          <pc:sldMk cId="751308814" sldId="278"/>
        </pc:sldMkLst>
        <pc:spChg chg="mod">
          <ac:chgData name="Tim" userId="0fb0d786ca5b07a8" providerId="LiveId" clId="{3B588448-5E59-4A21-9D6F-D4EF3992A087}" dt="2022-03-09T14:54:14.607" v="195" actId="20577"/>
          <ac:spMkLst>
            <pc:docMk/>
            <pc:sldMk cId="751308814" sldId="278"/>
            <ac:spMk id="5" creationId="{00000000-0000-0000-0000-000000000000}"/>
          </ac:spMkLst>
        </pc:spChg>
        <pc:picChg chg="add mod">
          <ac:chgData name="Tim" userId="0fb0d786ca5b07a8" providerId="LiveId" clId="{3B588448-5E59-4A21-9D6F-D4EF3992A087}" dt="2022-03-09T14:53:11.949" v="188" actId="1076"/>
          <ac:picMkLst>
            <pc:docMk/>
            <pc:sldMk cId="751308814" sldId="278"/>
            <ac:picMk id="3" creationId="{66833A18-09A0-4C55-808F-3343F94E2195}"/>
          </ac:picMkLst>
        </pc:picChg>
        <pc:picChg chg="add mod">
          <ac:chgData name="Tim" userId="0fb0d786ca5b07a8" providerId="LiveId" clId="{3B588448-5E59-4A21-9D6F-D4EF3992A087}" dt="2022-03-09T14:54:19.968" v="196" actId="1076"/>
          <ac:picMkLst>
            <pc:docMk/>
            <pc:sldMk cId="751308814" sldId="278"/>
            <ac:picMk id="6" creationId="{3D79C7AE-B381-4ADF-9578-4C9530E78DF5}"/>
          </ac:picMkLst>
        </pc:picChg>
        <pc:picChg chg="add mod">
          <ac:chgData name="Tim" userId="0fb0d786ca5b07a8" providerId="LiveId" clId="{3B588448-5E59-4A21-9D6F-D4EF3992A087}" dt="2022-03-09T14:56:38.676" v="203" actId="1076"/>
          <ac:picMkLst>
            <pc:docMk/>
            <pc:sldMk cId="751308814" sldId="278"/>
            <ac:picMk id="7" creationId="{4162D6EE-6AF2-419A-81F3-581CEF8BEE03}"/>
          </ac:picMkLst>
        </pc:picChg>
        <pc:picChg chg="add mod">
          <ac:chgData name="Tim" userId="0fb0d786ca5b07a8" providerId="LiveId" clId="{3B588448-5E59-4A21-9D6F-D4EF3992A087}" dt="2022-03-09T15:01:05.294" v="208" actId="1076"/>
          <ac:picMkLst>
            <pc:docMk/>
            <pc:sldMk cId="751308814" sldId="278"/>
            <ac:picMk id="8" creationId="{A1FB56DA-1DC9-4629-AB20-7DA671D026FA}"/>
          </ac:picMkLst>
        </pc:picChg>
      </pc:sldChg>
      <pc:sldChg chg="addSp modSp mod ord modTransition">
        <pc:chgData name="Tim" userId="0fb0d786ca5b07a8" providerId="LiveId" clId="{3B588448-5E59-4A21-9D6F-D4EF3992A087}" dt="2022-03-23T12:55:40.865" v="2098" actId="20577"/>
        <pc:sldMkLst>
          <pc:docMk/>
          <pc:sldMk cId="1729429609" sldId="279"/>
        </pc:sldMkLst>
        <pc:spChg chg="mod">
          <ac:chgData name="Tim" userId="0fb0d786ca5b07a8" providerId="LiveId" clId="{3B588448-5E59-4A21-9D6F-D4EF3992A087}" dt="2022-03-11T00:24:12.585" v="1518" actId="1076"/>
          <ac:spMkLst>
            <pc:docMk/>
            <pc:sldMk cId="1729429609" sldId="279"/>
            <ac:spMk id="2" creationId="{00000000-0000-0000-0000-000000000000}"/>
          </ac:spMkLst>
        </pc:spChg>
        <pc:spChg chg="mod">
          <ac:chgData name="Tim" userId="0fb0d786ca5b07a8" providerId="LiveId" clId="{3B588448-5E59-4A21-9D6F-D4EF3992A087}" dt="2022-03-23T12:55:40.865" v="2098" actId="20577"/>
          <ac:spMkLst>
            <pc:docMk/>
            <pc:sldMk cId="1729429609" sldId="279"/>
            <ac:spMk id="4" creationId="{00000000-0000-0000-0000-000000000000}"/>
          </ac:spMkLst>
        </pc:spChg>
        <pc:spChg chg="mod">
          <ac:chgData name="Tim" userId="0fb0d786ca5b07a8" providerId="LiveId" clId="{3B588448-5E59-4A21-9D6F-D4EF3992A087}" dt="2022-03-20T22:57:48.887" v="1986" actId="33524"/>
          <ac:spMkLst>
            <pc:docMk/>
            <pc:sldMk cId="1729429609" sldId="279"/>
            <ac:spMk id="5" creationId="{00000000-0000-0000-0000-000000000000}"/>
          </ac:spMkLst>
        </pc:spChg>
        <pc:picChg chg="add mod">
          <ac:chgData name="Tim" userId="0fb0d786ca5b07a8" providerId="LiveId" clId="{3B588448-5E59-4A21-9D6F-D4EF3992A087}" dt="2022-03-15T00:26:01.709" v="1739" actId="1076"/>
          <ac:picMkLst>
            <pc:docMk/>
            <pc:sldMk cId="1729429609" sldId="279"/>
            <ac:picMk id="3" creationId="{9B566454-4A54-4067-8267-459A454E54FC}"/>
          </ac:picMkLst>
        </pc:picChg>
      </pc:sldChg>
      <pc:sldChg chg="addSp delSp modSp mod modTransition">
        <pc:chgData name="Tim" userId="0fb0d786ca5b07a8" providerId="LiveId" clId="{3B588448-5E59-4A21-9D6F-D4EF3992A087}" dt="2022-03-15T00:22:42.674" v="1615"/>
        <pc:sldMkLst>
          <pc:docMk/>
          <pc:sldMk cId="1817306297" sldId="280"/>
        </pc:sldMkLst>
        <pc:spChg chg="mod">
          <ac:chgData name="Tim" userId="0fb0d786ca5b07a8" providerId="LiveId" clId="{3B588448-5E59-4A21-9D6F-D4EF3992A087}" dt="2022-03-10T17:11:28.740" v="1199" actId="20577"/>
          <ac:spMkLst>
            <pc:docMk/>
            <pc:sldMk cId="1817306297" sldId="280"/>
            <ac:spMk id="5" creationId="{00000000-0000-0000-0000-000000000000}"/>
          </ac:spMkLst>
        </pc:spChg>
        <pc:spChg chg="del">
          <ac:chgData name="Tim" userId="0fb0d786ca5b07a8" providerId="LiveId" clId="{3B588448-5E59-4A21-9D6F-D4EF3992A087}" dt="2022-03-10T17:11:21.167" v="1192" actId="21"/>
          <ac:spMkLst>
            <pc:docMk/>
            <pc:sldMk cId="1817306297" sldId="280"/>
            <ac:spMk id="8" creationId="{FB070971-617F-48AD-939F-66B12021E990}"/>
          </ac:spMkLst>
        </pc:spChg>
        <pc:picChg chg="add mod">
          <ac:chgData name="Tim" userId="0fb0d786ca5b07a8" providerId="LiveId" clId="{3B588448-5E59-4A21-9D6F-D4EF3992A087}" dt="2022-03-14T01:03:59.880" v="1540" actId="1076"/>
          <ac:picMkLst>
            <pc:docMk/>
            <pc:sldMk cId="1817306297" sldId="280"/>
            <ac:picMk id="3" creationId="{21BD3CE2-B37F-45EE-AA5A-FD1E9CC09265}"/>
          </ac:picMkLst>
        </pc:picChg>
        <pc:picChg chg="add mod modCrop">
          <ac:chgData name="Tim" userId="0fb0d786ca5b07a8" providerId="LiveId" clId="{3B588448-5E59-4A21-9D6F-D4EF3992A087}" dt="2022-03-14T01:03:58.016" v="1539" actId="1076"/>
          <ac:picMkLst>
            <pc:docMk/>
            <pc:sldMk cId="1817306297" sldId="280"/>
            <ac:picMk id="4" creationId="{930060AE-DA7F-439E-ABE9-0C9F453A4745}"/>
          </ac:picMkLst>
        </pc:picChg>
        <pc:picChg chg="add mod">
          <ac:chgData name="Tim" userId="0fb0d786ca5b07a8" providerId="LiveId" clId="{3B588448-5E59-4A21-9D6F-D4EF3992A087}" dt="2022-03-14T01:04:35.274" v="1547" actId="1076"/>
          <ac:picMkLst>
            <pc:docMk/>
            <pc:sldMk cId="1817306297" sldId="280"/>
            <ac:picMk id="6" creationId="{7BBDB09A-FBF1-4B17-8910-E99DE0D701BB}"/>
          </ac:picMkLst>
        </pc:picChg>
        <pc:picChg chg="add mod">
          <ac:chgData name="Tim" userId="0fb0d786ca5b07a8" providerId="LiveId" clId="{3B588448-5E59-4A21-9D6F-D4EF3992A087}" dt="2022-03-14T01:04:41.725" v="1550" actId="14100"/>
          <ac:picMkLst>
            <pc:docMk/>
            <pc:sldMk cId="1817306297" sldId="280"/>
            <ac:picMk id="7" creationId="{7AB02964-500D-46AD-A01D-0827D8EF4AE2}"/>
          </ac:picMkLst>
        </pc:picChg>
        <pc:picChg chg="add mod">
          <ac:chgData name="Tim" userId="0fb0d786ca5b07a8" providerId="LiveId" clId="{3B588448-5E59-4A21-9D6F-D4EF3992A087}" dt="2022-03-14T01:04:38.940" v="1549" actId="1076"/>
          <ac:picMkLst>
            <pc:docMk/>
            <pc:sldMk cId="1817306297" sldId="280"/>
            <ac:picMk id="8" creationId="{62334B38-ECA2-465C-B236-FBBA9BED8B88}"/>
          </ac:picMkLst>
        </pc:picChg>
        <pc:picChg chg="add mod">
          <ac:chgData name="Tim" userId="0fb0d786ca5b07a8" providerId="LiveId" clId="{3B588448-5E59-4A21-9D6F-D4EF3992A087}" dt="2022-03-14T01:05:00.229" v="1555" actId="1076"/>
          <ac:picMkLst>
            <pc:docMk/>
            <pc:sldMk cId="1817306297" sldId="280"/>
            <ac:picMk id="9" creationId="{BE7162C3-8821-46AB-BA70-15BF789BEB23}"/>
          </ac:picMkLst>
        </pc:picChg>
      </pc:sldChg>
      <pc:sldChg chg="addSp delSp modSp mod modTransition">
        <pc:chgData name="Tim" userId="0fb0d786ca5b07a8" providerId="LiveId" clId="{3B588448-5E59-4A21-9D6F-D4EF3992A087}" dt="2022-03-15T00:22:36.210" v="1614"/>
        <pc:sldMkLst>
          <pc:docMk/>
          <pc:sldMk cId="3592635360" sldId="281"/>
        </pc:sldMkLst>
        <pc:spChg chg="mod">
          <ac:chgData name="Tim" userId="0fb0d786ca5b07a8" providerId="LiveId" clId="{3B588448-5E59-4A21-9D6F-D4EF3992A087}" dt="2022-03-10T16:59:52.367" v="209" actId="20577"/>
          <ac:spMkLst>
            <pc:docMk/>
            <pc:sldMk cId="3592635360" sldId="281"/>
            <ac:spMk id="3" creationId="{00000000-0000-0000-0000-000000000000}"/>
          </ac:spMkLst>
        </pc:spChg>
        <pc:spChg chg="add del">
          <ac:chgData name="Tim" userId="0fb0d786ca5b07a8" providerId="LiveId" clId="{3B588448-5E59-4A21-9D6F-D4EF3992A087}" dt="2022-03-10T17:00:26.237" v="216"/>
          <ac:spMkLst>
            <pc:docMk/>
            <pc:sldMk cId="3592635360" sldId="281"/>
            <ac:spMk id="4" creationId="{C4CEA1EB-400C-49FB-B156-3F72CE9C6FDC}"/>
          </ac:spMkLst>
        </pc:spChg>
        <pc:spChg chg="add mod">
          <ac:chgData name="Tim" userId="0fb0d786ca5b07a8" providerId="LiveId" clId="{3B588448-5E59-4A21-9D6F-D4EF3992A087}" dt="2022-03-10T17:02:39.795" v="314" actId="1076"/>
          <ac:spMkLst>
            <pc:docMk/>
            <pc:sldMk cId="3592635360" sldId="281"/>
            <ac:spMk id="6" creationId="{B77D3D7E-7046-416F-88B0-993E8B4BC1A8}"/>
          </ac:spMkLst>
        </pc:spChg>
        <pc:graphicFrameChg chg="mod">
          <ac:chgData name="Tim" userId="0fb0d786ca5b07a8" providerId="LiveId" clId="{3B588448-5E59-4A21-9D6F-D4EF3992A087}" dt="2022-03-10T17:00:52.544" v="220" actId="1076"/>
          <ac:graphicFrameMkLst>
            <pc:docMk/>
            <pc:sldMk cId="3592635360" sldId="281"/>
            <ac:graphicFrameMk id="7" creationId="{00000000-0000-0000-0000-000000000000}"/>
          </ac:graphicFrameMkLst>
        </pc:graphicFrameChg>
        <pc:picChg chg="add mod">
          <ac:chgData name="Tim" userId="0fb0d786ca5b07a8" providerId="LiveId" clId="{3B588448-5E59-4A21-9D6F-D4EF3992A087}" dt="2022-03-10T17:00:56.233" v="221" actId="1076"/>
          <ac:picMkLst>
            <pc:docMk/>
            <pc:sldMk cId="3592635360" sldId="281"/>
            <ac:picMk id="5" creationId="{BBA38F73-3D1E-456A-AEED-1C38B0930196}"/>
          </ac:picMkLst>
        </pc:picChg>
        <pc:picChg chg="del">
          <ac:chgData name="Tim" userId="0fb0d786ca5b07a8" providerId="LiveId" clId="{3B588448-5E59-4A21-9D6F-D4EF3992A087}" dt="2022-03-10T17:00:05.153" v="214" actId="21"/>
          <ac:picMkLst>
            <pc:docMk/>
            <pc:sldMk cId="3592635360" sldId="281"/>
            <ac:picMk id="8" creationId="{00000000-0000-0000-0000-000000000000}"/>
          </ac:picMkLst>
        </pc:picChg>
      </pc:sldChg>
      <pc:sldChg chg="mod modShow">
        <pc:chgData name="Tim" userId="0fb0d786ca5b07a8" providerId="LiveId" clId="{3B588448-5E59-4A21-9D6F-D4EF3992A087}" dt="2022-03-20T14:23:06.734" v="1740" actId="729"/>
        <pc:sldMkLst>
          <pc:docMk/>
          <pc:sldMk cId="2101060844" sldId="282"/>
        </pc:sldMkLst>
      </pc:sldChg>
      <pc:sldChg chg="mod modShow">
        <pc:chgData name="Tim" userId="0fb0d786ca5b07a8" providerId="LiveId" clId="{3B588448-5E59-4A21-9D6F-D4EF3992A087}" dt="2022-03-20T14:23:11.687" v="1741" actId="729"/>
        <pc:sldMkLst>
          <pc:docMk/>
          <pc:sldMk cId="3358472352" sldId="283"/>
        </pc:sldMkLst>
      </pc:sldChg>
      <pc:sldChg chg="modTransition">
        <pc:chgData name="Tim" userId="0fb0d786ca5b07a8" providerId="LiveId" clId="{3B588448-5E59-4A21-9D6F-D4EF3992A087}" dt="2022-03-15T00:22:24.247" v="1612"/>
        <pc:sldMkLst>
          <pc:docMk/>
          <pc:sldMk cId="3019336666" sldId="284"/>
        </pc:sldMkLst>
      </pc:sldChg>
      <pc:sldChg chg="modSp mod modTransition">
        <pc:chgData name="Tim" userId="0fb0d786ca5b07a8" providerId="LiveId" clId="{3B588448-5E59-4A21-9D6F-D4EF3992A087}" dt="2022-03-22T16:06:37.861" v="2049" actId="113"/>
        <pc:sldMkLst>
          <pc:docMk/>
          <pc:sldMk cId="2883114462" sldId="285"/>
        </pc:sldMkLst>
        <pc:spChg chg="mod">
          <ac:chgData name="Tim" userId="0fb0d786ca5b07a8" providerId="LiveId" clId="{3B588448-5E59-4A21-9D6F-D4EF3992A087}" dt="2022-03-22T16:06:37.861" v="2049" actId="113"/>
          <ac:spMkLst>
            <pc:docMk/>
            <pc:sldMk cId="2883114462" sldId="285"/>
            <ac:spMk id="4" creationId="{00000000-0000-0000-0000-000000000000}"/>
          </ac:spMkLst>
        </pc:spChg>
        <pc:spChg chg="mod">
          <ac:chgData name="Tim" userId="0fb0d786ca5b07a8" providerId="LiveId" clId="{3B588448-5E59-4A21-9D6F-D4EF3992A087}" dt="2022-03-20T14:25:30.055" v="1822" actId="20577"/>
          <ac:spMkLst>
            <pc:docMk/>
            <pc:sldMk cId="2883114462" sldId="285"/>
            <ac:spMk id="5" creationId="{00000000-0000-0000-0000-000000000000}"/>
          </ac:spMkLst>
        </pc:spChg>
      </pc:sldChg>
      <pc:sldChg chg="addSp delSp modSp add mod modTransition">
        <pc:chgData name="Tim" userId="0fb0d786ca5b07a8" providerId="LiveId" clId="{3B588448-5E59-4A21-9D6F-D4EF3992A087}" dt="2022-03-23T14:10:16.089" v="2219" actId="20577"/>
        <pc:sldMkLst>
          <pc:docMk/>
          <pc:sldMk cId="3334157323" sldId="286"/>
        </pc:sldMkLst>
        <pc:spChg chg="mod">
          <ac:chgData name="Tim" userId="0fb0d786ca5b07a8" providerId="LiveId" clId="{3B588448-5E59-4A21-9D6F-D4EF3992A087}" dt="2022-03-22T16:06:12.194" v="2043" actId="1076"/>
          <ac:spMkLst>
            <pc:docMk/>
            <pc:sldMk cId="3334157323" sldId="286"/>
            <ac:spMk id="4" creationId="{00000000-0000-0000-0000-000000000000}"/>
          </ac:spMkLst>
        </pc:spChg>
        <pc:spChg chg="del">
          <ac:chgData name="Tim" userId="0fb0d786ca5b07a8" providerId="LiveId" clId="{3B588448-5E59-4A21-9D6F-D4EF3992A087}" dt="2022-03-11T00:16:08.388" v="1284" actId="21"/>
          <ac:spMkLst>
            <pc:docMk/>
            <pc:sldMk cId="3334157323" sldId="286"/>
            <ac:spMk id="6" creationId="{00000000-0000-0000-0000-000000000000}"/>
          </ac:spMkLst>
        </pc:spChg>
        <pc:spChg chg="add del mod">
          <ac:chgData name="Tim" userId="0fb0d786ca5b07a8" providerId="LiveId" clId="{3B588448-5E59-4A21-9D6F-D4EF3992A087}" dt="2022-03-11T00:20:02.547" v="1334" actId="21"/>
          <ac:spMkLst>
            <pc:docMk/>
            <pc:sldMk cId="3334157323" sldId="286"/>
            <ac:spMk id="8" creationId="{AEA15949-23BA-4B35-AED8-F11BD339B1D6}"/>
          </ac:spMkLst>
        </pc:spChg>
        <pc:spChg chg="add mod">
          <ac:chgData name="Tim" userId="0fb0d786ca5b07a8" providerId="LiveId" clId="{3B588448-5E59-4A21-9D6F-D4EF3992A087}" dt="2022-03-23T14:09:33.515" v="2146" actId="404"/>
          <ac:spMkLst>
            <pc:docMk/>
            <pc:sldMk cId="3334157323" sldId="286"/>
            <ac:spMk id="16" creationId="{87C9B900-18C7-425B-9FE5-42D2BF07BD69}"/>
          </ac:spMkLst>
        </pc:spChg>
        <pc:spChg chg="add mod">
          <ac:chgData name="Tim" userId="0fb0d786ca5b07a8" providerId="LiveId" clId="{3B588448-5E59-4A21-9D6F-D4EF3992A087}" dt="2022-03-23T14:10:01.072" v="2180" actId="20577"/>
          <ac:spMkLst>
            <pc:docMk/>
            <pc:sldMk cId="3334157323" sldId="286"/>
            <ac:spMk id="17" creationId="{6B65C20E-1C24-4216-8352-FA1F0DBCFB5F}"/>
          </ac:spMkLst>
        </pc:spChg>
        <pc:spChg chg="add del mod">
          <ac:chgData name="Tim" userId="0fb0d786ca5b07a8" providerId="LiveId" clId="{3B588448-5E59-4A21-9D6F-D4EF3992A087}" dt="2022-03-11T00:21:05.220" v="1373"/>
          <ac:spMkLst>
            <pc:docMk/>
            <pc:sldMk cId="3334157323" sldId="286"/>
            <ac:spMk id="18" creationId="{054E82C7-05E5-4DF9-BC7F-E32566BAD885}"/>
          </ac:spMkLst>
        </pc:spChg>
        <pc:spChg chg="add mod">
          <ac:chgData name="Tim" userId="0fb0d786ca5b07a8" providerId="LiveId" clId="{3B588448-5E59-4A21-9D6F-D4EF3992A087}" dt="2022-03-23T14:09:41.009" v="2160" actId="20577"/>
          <ac:spMkLst>
            <pc:docMk/>
            <pc:sldMk cId="3334157323" sldId="286"/>
            <ac:spMk id="19" creationId="{88DE5732-7FF0-4E33-97D2-86E88DF6164C}"/>
          </ac:spMkLst>
        </pc:spChg>
        <pc:spChg chg="add mod">
          <ac:chgData name="Tim" userId="0fb0d786ca5b07a8" providerId="LiveId" clId="{3B588448-5E59-4A21-9D6F-D4EF3992A087}" dt="2022-03-23T14:09:45.140" v="2165" actId="20577"/>
          <ac:spMkLst>
            <pc:docMk/>
            <pc:sldMk cId="3334157323" sldId="286"/>
            <ac:spMk id="20" creationId="{0C1DFB1E-E512-4AD9-A524-9650CBEDB94D}"/>
          </ac:spMkLst>
        </pc:spChg>
        <pc:spChg chg="add mod">
          <ac:chgData name="Tim" userId="0fb0d786ca5b07a8" providerId="LiveId" clId="{3B588448-5E59-4A21-9D6F-D4EF3992A087}" dt="2022-03-23T14:09:50.858" v="2170" actId="20577"/>
          <ac:spMkLst>
            <pc:docMk/>
            <pc:sldMk cId="3334157323" sldId="286"/>
            <ac:spMk id="21" creationId="{E59C515F-83C2-44D9-A81E-8432D8CDE1DE}"/>
          </ac:spMkLst>
        </pc:spChg>
        <pc:spChg chg="add mod">
          <ac:chgData name="Tim" userId="0fb0d786ca5b07a8" providerId="LiveId" clId="{3B588448-5E59-4A21-9D6F-D4EF3992A087}" dt="2022-03-23T14:10:10.161" v="2203" actId="20577"/>
          <ac:spMkLst>
            <pc:docMk/>
            <pc:sldMk cId="3334157323" sldId="286"/>
            <ac:spMk id="22" creationId="{46FFBA08-8143-45C6-B0B8-B69AA1DF298B}"/>
          </ac:spMkLst>
        </pc:spChg>
        <pc:spChg chg="add mod">
          <ac:chgData name="Tim" userId="0fb0d786ca5b07a8" providerId="LiveId" clId="{3B588448-5E59-4A21-9D6F-D4EF3992A087}" dt="2022-03-23T14:10:16.089" v="2219" actId="20577"/>
          <ac:spMkLst>
            <pc:docMk/>
            <pc:sldMk cId="3334157323" sldId="286"/>
            <ac:spMk id="23" creationId="{2B36FEBC-DEFB-409E-90A2-99F5F312D734}"/>
          </ac:spMkLst>
        </pc:spChg>
        <pc:picChg chg="del">
          <ac:chgData name="Tim" userId="0fb0d786ca5b07a8" providerId="LiveId" clId="{3B588448-5E59-4A21-9D6F-D4EF3992A087}" dt="2022-03-11T00:16:01.423" v="1281" actId="21"/>
          <ac:picMkLst>
            <pc:docMk/>
            <pc:sldMk cId="3334157323" sldId="286"/>
            <ac:picMk id="2" creationId="{00000000-0000-0000-0000-000000000000}"/>
          </ac:picMkLst>
        </pc:picChg>
        <pc:picChg chg="add mod">
          <ac:chgData name="Tim" userId="0fb0d786ca5b07a8" providerId="LiveId" clId="{3B588448-5E59-4A21-9D6F-D4EF3992A087}" dt="2022-03-23T01:00:54.180" v="2059" actId="1076"/>
          <ac:picMkLst>
            <pc:docMk/>
            <pc:sldMk cId="3334157323" sldId="286"/>
            <ac:picMk id="2" creationId="{02501E5D-E782-44E8-AF78-6DFBDB9A33DB}"/>
          </ac:picMkLst>
        </pc:picChg>
        <pc:picChg chg="del">
          <ac:chgData name="Tim" userId="0fb0d786ca5b07a8" providerId="LiveId" clId="{3B588448-5E59-4A21-9D6F-D4EF3992A087}" dt="2022-03-11T00:16:05.442" v="1283" actId="21"/>
          <ac:picMkLst>
            <pc:docMk/>
            <pc:sldMk cId="3334157323" sldId="286"/>
            <ac:picMk id="3" creationId="{00000000-0000-0000-0000-000000000000}"/>
          </ac:picMkLst>
        </pc:picChg>
        <pc:picChg chg="del">
          <ac:chgData name="Tim" userId="0fb0d786ca5b07a8" providerId="LiveId" clId="{3B588448-5E59-4A21-9D6F-D4EF3992A087}" dt="2022-03-11T00:16:03.168" v="1282" actId="21"/>
          <ac:picMkLst>
            <pc:docMk/>
            <pc:sldMk cId="3334157323" sldId="286"/>
            <ac:picMk id="7" creationId="{00000000-0000-0000-0000-000000000000}"/>
          </ac:picMkLst>
        </pc:picChg>
        <pc:picChg chg="add mod">
          <ac:chgData name="Tim" userId="0fb0d786ca5b07a8" providerId="LiveId" clId="{3B588448-5E59-4A21-9D6F-D4EF3992A087}" dt="2022-03-23T01:00:20.317" v="2050" actId="1076"/>
          <ac:picMkLst>
            <pc:docMk/>
            <pc:sldMk cId="3334157323" sldId="286"/>
            <ac:picMk id="9" creationId="{0D70AAFE-5B69-4E6F-ADD7-F05C4DD65DB1}"/>
          </ac:picMkLst>
        </pc:picChg>
        <pc:picChg chg="add mod">
          <ac:chgData name="Tim" userId="0fb0d786ca5b07a8" providerId="LiveId" clId="{3B588448-5E59-4A21-9D6F-D4EF3992A087}" dt="2022-03-11T00:19:41.215" v="1325" actId="1076"/>
          <ac:picMkLst>
            <pc:docMk/>
            <pc:sldMk cId="3334157323" sldId="286"/>
            <ac:picMk id="10" creationId="{149EE8FB-D1A3-449E-9726-F9CBB43A512A}"/>
          </ac:picMkLst>
        </pc:picChg>
        <pc:picChg chg="add mod">
          <ac:chgData name="Tim" userId="0fb0d786ca5b07a8" providerId="LiveId" clId="{3B588448-5E59-4A21-9D6F-D4EF3992A087}" dt="2022-03-22T16:06:15.721" v="2044" actId="1076"/>
          <ac:picMkLst>
            <pc:docMk/>
            <pc:sldMk cId="3334157323" sldId="286"/>
            <ac:picMk id="11" creationId="{EF07BB9E-B2B7-4DD8-B59C-7FF608E5D163}"/>
          </ac:picMkLst>
        </pc:picChg>
        <pc:picChg chg="add mod">
          <ac:chgData name="Tim" userId="0fb0d786ca5b07a8" providerId="LiveId" clId="{3B588448-5E59-4A21-9D6F-D4EF3992A087}" dt="2022-03-22T16:06:18.182" v="2045" actId="1076"/>
          <ac:picMkLst>
            <pc:docMk/>
            <pc:sldMk cId="3334157323" sldId="286"/>
            <ac:picMk id="12" creationId="{10FD5FED-8334-4919-87B7-18853B67E277}"/>
          </ac:picMkLst>
        </pc:picChg>
        <pc:picChg chg="add mod">
          <ac:chgData name="Tim" userId="0fb0d786ca5b07a8" providerId="LiveId" clId="{3B588448-5E59-4A21-9D6F-D4EF3992A087}" dt="2022-03-23T01:00:28.329" v="2052" actId="1076"/>
          <ac:picMkLst>
            <pc:docMk/>
            <pc:sldMk cId="3334157323" sldId="286"/>
            <ac:picMk id="13" creationId="{EEBAE41A-6AF6-4363-9F6C-0ADF4EBDAB98}"/>
          </ac:picMkLst>
        </pc:picChg>
        <pc:picChg chg="add mod">
          <ac:chgData name="Tim" userId="0fb0d786ca5b07a8" providerId="LiveId" clId="{3B588448-5E59-4A21-9D6F-D4EF3992A087}" dt="2022-03-11T00:19:59.315" v="1333" actId="1076"/>
          <ac:picMkLst>
            <pc:docMk/>
            <pc:sldMk cId="3334157323" sldId="286"/>
            <ac:picMk id="14" creationId="{571C75A7-9302-4A52-B17F-BA0641A78546}"/>
          </ac:picMkLst>
        </pc:picChg>
        <pc:picChg chg="add mod">
          <ac:chgData name="Tim" userId="0fb0d786ca5b07a8" providerId="LiveId" clId="{3B588448-5E59-4A21-9D6F-D4EF3992A087}" dt="2022-03-11T00:23:02.175" v="1516" actId="14100"/>
          <ac:picMkLst>
            <pc:docMk/>
            <pc:sldMk cId="3334157323" sldId="286"/>
            <ac:picMk id="15" creationId="{7670D9CD-AB51-4795-A8F3-4BA932E166D1}"/>
          </ac:picMkLst>
        </pc:picChg>
        <pc:picChg chg="add del mod">
          <ac:chgData name="Tim" userId="0fb0d786ca5b07a8" providerId="LiveId" clId="{3B588448-5E59-4A21-9D6F-D4EF3992A087}" dt="2022-03-11T00:20:44.511" v="1356" actId="478"/>
          <ac:picMkLst>
            <pc:docMk/>
            <pc:sldMk cId="3334157323" sldId="286"/>
            <ac:picMk id="17" creationId="{28A0F806-F818-41BB-8FBD-0D605B4449DC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3D69B4-E10F-45A0-B916-EEA4B1376F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23FA97-988A-42AE-9886-6158485F452A}">
      <dgm:prSet/>
      <dgm:spPr/>
      <dgm:t>
        <a:bodyPr/>
        <a:lstStyle/>
        <a:p>
          <a:pPr rtl="0"/>
          <a:r>
            <a:rPr lang="en-US" b="0" i="0" dirty="0"/>
            <a:t>My 2021 flights:</a:t>
          </a:r>
          <a:endParaRPr lang="en-US" dirty="0"/>
        </a:p>
      </dgm:t>
    </dgm:pt>
    <dgm:pt modelId="{E5F2F1B4-C41B-4ABB-88C1-E81546D4FE71}" type="parTrans" cxnId="{2AE0D94C-E65C-4B4C-B91D-E34DA08DAF9B}">
      <dgm:prSet/>
      <dgm:spPr/>
      <dgm:t>
        <a:bodyPr/>
        <a:lstStyle/>
        <a:p>
          <a:endParaRPr lang="en-US"/>
        </a:p>
      </dgm:t>
    </dgm:pt>
    <dgm:pt modelId="{9653B5C0-F88E-40F5-90DA-63D972DA361B}" type="sibTrans" cxnId="{2AE0D94C-E65C-4B4C-B91D-E34DA08DAF9B}">
      <dgm:prSet/>
      <dgm:spPr/>
      <dgm:t>
        <a:bodyPr/>
        <a:lstStyle/>
        <a:p>
          <a:endParaRPr lang="en-US"/>
        </a:p>
      </dgm:t>
    </dgm:pt>
    <dgm:pt modelId="{711DA19E-C601-491D-A5C6-8A8768C41091}" type="pres">
      <dgm:prSet presAssocID="{A63D69B4-E10F-45A0-B916-EEA4B1376FB3}" presName="linear" presStyleCnt="0">
        <dgm:presLayoutVars>
          <dgm:animLvl val="lvl"/>
          <dgm:resizeHandles val="exact"/>
        </dgm:presLayoutVars>
      </dgm:prSet>
      <dgm:spPr/>
    </dgm:pt>
    <dgm:pt modelId="{268A5A15-18D3-46B8-967E-EAF3388AD288}" type="pres">
      <dgm:prSet presAssocID="{5223FA97-988A-42AE-9886-6158485F452A}" presName="parentText" presStyleLbl="node1" presStyleIdx="0" presStyleCnt="1" custLinFactNeighborY="-13034">
        <dgm:presLayoutVars>
          <dgm:chMax val="0"/>
          <dgm:bulletEnabled val="1"/>
        </dgm:presLayoutVars>
      </dgm:prSet>
      <dgm:spPr/>
    </dgm:pt>
  </dgm:ptLst>
  <dgm:cxnLst>
    <dgm:cxn modelId="{2AE0D94C-E65C-4B4C-B91D-E34DA08DAF9B}" srcId="{A63D69B4-E10F-45A0-B916-EEA4B1376FB3}" destId="{5223FA97-988A-42AE-9886-6158485F452A}" srcOrd="0" destOrd="0" parTransId="{E5F2F1B4-C41B-4ABB-88C1-E81546D4FE71}" sibTransId="{9653B5C0-F88E-40F5-90DA-63D972DA361B}"/>
    <dgm:cxn modelId="{7674CC9B-4D47-428A-B43B-4253E8EC7290}" type="presOf" srcId="{A63D69B4-E10F-45A0-B916-EEA4B1376FB3}" destId="{711DA19E-C601-491D-A5C6-8A8768C41091}" srcOrd="0" destOrd="0" presId="urn:microsoft.com/office/officeart/2005/8/layout/vList2"/>
    <dgm:cxn modelId="{F2C111AD-10A1-4DF0-93CA-A7E9D426670B}" type="presOf" srcId="{5223FA97-988A-42AE-9886-6158485F452A}" destId="{268A5A15-18D3-46B8-967E-EAF3388AD288}" srcOrd="0" destOrd="0" presId="urn:microsoft.com/office/officeart/2005/8/layout/vList2"/>
    <dgm:cxn modelId="{C0E4E33B-C50C-4D28-8B26-74E73EB3F131}" type="presParOf" srcId="{711DA19E-C601-491D-A5C6-8A8768C41091}" destId="{268A5A15-18D3-46B8-967E-EAF3388AD28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A5A15-18D3-46B8-967E-EAF3388AD288}">
      <dsp:nvSpPr>
        <dsp:cNvPr id="0" name=""/>
        <dsp:cNvSpPr/>
      </dsp:nvSpPr>
      <dsp:spPr>
        <a:xfrm>
          <a:off x="0" y="0"/>
          <a:ext cx="2954454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dirty="0"/>
            <a:t>My 2021 flights:</a:t>
          </a:r>
          <a:endParaRPr lang="en-US" sz="2300" kern="1200" dirty="0"/>
        </a:p>
      </dsp:txBody>
      <dsp:txXfrm>
        <a:off x="26930" y="26930"/>
        <a:ext cx="2900594" cy="497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736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671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303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99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636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215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47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9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710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285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13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68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686015"/>
          </a:xfrm>
        </p:spPr>
        <p:txBody>
          <a:bodyPr>
            <a:normAutofit fontScale="90000"/>
          </a:bodyPr>
          <a:lstStyle/>
          <a:p>
            <a:r>
              <a:rPr lang="en-US" sz="7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Becoming and Working as an Airline Pilot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Tim M. </a:t>
            </a:r>
          </a:p>
          <a:p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BOEING 737 FIRST OFFICER, SOUTHWEST AIRLINES</a:t>
            </a:r>
          </a:p>
        </p:txBody>
      </p:sp>
      <p:pic>
        <p:nvPicPr>
          <p:cNvPr id="5" name="Picture 4" descr="Back view of an aeroplane">
            <a:extLst>
              <a:ext uri="{FF2B5EF4-FFF2-40B4-BE49-F238E27FC236}">
                <a16:creationId xmlns:a16="http://schemas.microsoft.com/office/drawing/2014/main" id="{55770FC7-3820-6C2D-3E99-563DD89BF7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34" r="20332" b="-1"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06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3">
            <a:extLst>
              <a:ext uri="{FF2B5EF4-FFF2-40B4-BE49-F238E27FC236}">
                <a16:creationId xmlns:a16="http://schemas.microsoft.com/office/drawing/2014/main" id="{A459ADE6-39B5-4D2B-B804-9E7F4F18C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7883968A-0790-403A-8861-3A61F1595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7">
            <a:extLst>
              <a:ext uri="{FF2B5EF4-FFF2-40B4-BE49-F238E27FC236}">
                <a16:creationId xmlns:a16="http://schemas.microsoft.com/office/drawing/2014/main" id="{4E9A2888-251D-4ACC-9A39-8C65906F52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9">
            <a:extLst>
              <a:ext uri="{FF2B5EF4-FFF2-40B4-BE49-F238E27FC236}">
                <a16:creationId xmlns:a16="http://schemas.microsoft.com/office/drawing/2014/main" id="{AA7352F6-69CD-481A-B86A-167F52331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id="{8E274D61-7D32-4B1C-AE50-DDB359763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24192" y="-583350"/>
            <a:ext cx="5977937" cy="16665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A little about 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296563" y="1083151"/>
            <a:ext cx="6960453" cy="5468569"/>
          </a:xfrm>
        </p:spPr>
        <p:txBody>
          <a:bodyPr vert="horz" lIns="0" tIns="45720" rIns="0" bIns="45720" rtlCol="0">
            <a:normAutofit/>
          </a:bodyPr>
          <a:lstStyle/>
          <a:p>
            <a:pPr marL="285750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/>
              <a:t>My education</a:t>
            </a: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The Gilbert School</a:t>
            </a: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U.S. Air Force Academy—English Degree</a:t>
            </a: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Northern Arizona University—Master of Education</a:t>
            </a:r>
          </a:p>
          <a:p>
            <a:pPr marL="285750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/>
              <a:t>U.S. Air Force—20 years</a:t>
            </a: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Pilot Training—Del Rio, Texas</a:t>
            </a: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VIP Evaluator and Instructor Pilot—Learjet 35</a:t>
            </a:r>
          </a:p>
          <a:p>
            <a:pPr marL="1200150" lvl="2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Stuttgart, Germany and Biloxi, Mississippi</a:t>
            </a: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Transport Aircraft Instructor Pilot—C-17</a:t>
            </a:r>
          </a:p>
          <a:p>
            <a:pPr marL="1200150" lvl="2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Charleston, South Carolina</a:t>
            </a: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Military History and Leadership Instructor/Staff Officer</a:t>
            </a:r>
          </a:p>
          <a:p>
            <a:pPr marL="1200150" lvl="2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Montgomery, Alabama</a:t>
            </a: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Special Air Missions VIP Evaluator and Instructor Pilot—Gulfstream 3/5/550</a:t>
            </a:r>
          </a:p>
          <a:p>
            <a:pPr marL="1200150" lvl="2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Andrews Air Force Base, Maryland</a:t>
            </a:r>
          </a:p>
          <a:p>
            <a:pPr marL="285750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/>
              <a:t>Commercial Airline Pilot</a:t>
            </a: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Boeing 737 First Officer</a:t>
            </a:r>
          </a:p>
          <a:p>
            <a:pPr marL="285750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/>
              <a:t>7,000+ flight hours; over 90 countries visited</a:t>
            </a:r>
          </a:p>
          <a:p>
            <a:pPr marL="742950" lvl="1" indent="-285750"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FF"/>
                </a:solidFill>
              </a:rPr>
              <a:t>49 of 50 states visited (sorry South Dakota)</a:t>
            </a:r>
          </a:p>
          <a:p>
            <a:pPr marL="742950" lvl="1" indent="-28575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21" name="Rectangle 23">
            <a:extLst>
              <a:ext uri="{FF2B5EF4-FFF2-40B4-BE49-F238E27FC236}">
                <a16:creationId xmlns:a16="http://schemas.microsoft.com/office/drawing/2014/main" id="{6C177458-9205-448A-8170-047466673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6911" r="4" b="19808"/>
          <a:stretch/>
        </p:blipFill>
        <p:spPr>
          <a:xfrm>
            <a:off x="8251982" y="630203"/>
            <a:ext cx="3294253" cy="17623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3669" r="4" b="15004"/>
          <a:stretch/>
        </p:blipFill>
        <p:spPr>
          <a:xfrm>
            <a:off x="8251982" y="4476398"/>
            <a:ext cx="3294253" cy="17623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17964" r="4" b="4507"/>
          <a:stretch/>
        </p:blipFill>
        <p:spPr>
          <a:xfrm>
            <a:off x="8251982" y="2547831"/>
            <a:ext cx="3294253" cy="176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1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5389" y="7139"/>
            <a:ext cx="10221973" cy="5715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Do you like to travel?  These are just a few of the places I’ve been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70AAFE-5B69-4E6F-ADD7-F05C4DD65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18" y="679107"/>
            <a:ext cx="1579109" cy="28112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9EE8FB-D1A3-449E-9726-F9CBB43A5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578" y="781067"/>
            <a:ext cx="3422767" cy="25670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07BB9E-B2B7-4DD8-B59C-7FF608E5D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559" y="611937"/>
            <a:ext cx="1984442" cy="26459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FD5FED-8334-4919-87B7-18853B67E2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3458" y="679107"/>
            <a:ext cx="2645923" cy="26459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BAE41A-6AF6-4363-9F6C-0ADF4EBDAB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9052" y="4003568"/>
            <a:ext cx="1518211" cy="20242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1C75A7-9302-4A52-B17F-BA0641A785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6149" y="3906242"/>
            <a:ext cx="2958578" cy="22189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670D9CD-AB51-4795-A8F3-4BA932E166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9880" y="3888363"/>
            <a:ext cx="3710309" cy="23053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7C9B900-18C7-425B-9FE5-42D2BF07BD69}"/>
              </a:ext>
            </a:extLst>
          </p:cNvPr>
          <p:cNvSpPr txBox="1"/>
          <p:nvPr/>
        </p:nvSpPr>
        <p:spPr>
          <a:xfrm>
            <a:off x="463748" y="3519031"/>
            <a:ext cx="1579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Paris, France</a:t>
            </a:r>
          </a:p>
          <a:p>
            <a:r>
              <a:rPr lang="en-US" sz="1400" dirty="0"/>
              <a:t>Europe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DE5732-7FF0-4E33-97D2-86E88DF6164C}"/>
              </a:ext>
            </a:extLst>
          </p:cNvPr>
          <p:cNvSpPr txBox="1"/>
          <p:nvPr/>
        </p:nvSpPr>
        <p:spPr>
          <a:xfrm>
            <a:off x="2879868" y="3349799"/>
            <a:ext cx="2309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Anchorage, Alaska</a:t>
            </a:r>
          </a:p>
          <a:p>
            <a:r>
              <a:rPr lang="en-US" dirty="0"/>
              <a:t>North America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1DFB1E-E512-4AD9-A524-9650CBEDB94D}"/>
              </a:ext>
            </a:extLst>
          </p:cNvPr>
          <p:cNvSpPr txBox="1"/>
          <p:nvPr/>
        </p:nvSpPr>
        <p:spPr>
          <a:xfrm>
            <a:off x="6127559" y="3257860"/>
            <a:ext cx="2002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Great Wall of China</a:t>
            </a:r>
          </a:p>
          <a:p>
            <a:r>
              <a:rPr lang="en-US" dirty="0"/>
              <a:t>Asia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9C515F-83C2-44D9-A81E-8432D8CDE1DE}"/>
              </a:ext>
            </a:extLst>
          </p:cNvPr>
          <p:cNvSpPr txBox="1"/>
          <p:nvPr/>
        </p:nvSpPr>
        <p:spPr>
          <a:xfrm>
            <a:off x="8778372" y="3257860"/>
            <a:ext cx="2456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Republic of Korea</a:t>
            </a:r>
          </a:p>
          <a:p>
            <a:r>
              <a:rPr lang="en-US" dirty="0"/>
              <a:t>Asia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FFBA08-8143-45C6-B0B8-B69AA1DF298B}"/>
              </a:ext>
            </a:extLst>
          </p:cNvPr>
          <p:cNvSpPr txBox="1"/>
          <p:nvPr/>
        </p:nvSpPr>
        <p:spPr>
          <a:xfrm>
            <a:off x="2920675" y="6125176"/>
            <a:ext cx="2002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Argentina</a:t>
            </a:r>
          </a:p>
          <a:p>
            <a:r>
              <a:rPr lang="en-US" dirty="0"/>
              <a:t>   South America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36FEBC-DEFB-409E-90A2-99F5F312D734}"/>
              </a:ext>
            </a:extLst>
          </p:cNvPr>
          <p:cNvSpPr txBox="1"/>
          <p:nvPr/>
        </p:nvSpPr>
        <p:spPr>
          <a:xfrm>
            <a:off x="5144562" y="6193693"/>
            <a:ext cx="2002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Guatemala</a:t>
            </a:r>
          </a:p>
          <a:p>
            <a:r>
              <a:rPr lang="en-US" dirty="0"/>
              <a:t>Central America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501E5D-E782-44E8-AF78-6DFBDB9A33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618" y="4003567"/>
            <a:ext cx="2306840" cy="202428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B65C20E-1C24-4216-8352-FA1F0DBCFB5F}"/>
              </a:ext>
            </a:extLst>
          </p:cNvPr>
          <p:cNvSpPr txBox="1"/>
          <p:nvPr/>
        </p:nvSpPr>
        <p:spPr>
          <a:xfrm>
            <a:off x="463748" y="6069625"/>
            <a:ext cx="2002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Ghana</a:t>
            </a:r>
          </a:p>
          <a:p>
            <a:r>
              <a:rPr lang="en-US" dirty="0"/>
              <a:t>Africa</a:t>
            </a:r>
          </a:p>
        </p:txBody>
      </p:sp>
    </p:spTree>
    <p:extLst>
      <p:ext uri="{BB962C8B-B14F-4D97-AF65-F5344CB8AC3E}">
        <p14:creationId xmlns:p14="http://schemas.microsoft.com/office/powerpoint/2010/main" val="3334157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783" y="179938"/>
            <a:ext cx="10334048" cy="863251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What is required to be an airline pilot in the United States?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1783" y="1378037"/>
            <a:ext cx="5084979" cy="5164427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+mj-lt"/>
              </a:rPr>
              <a:t>You must:</a:t>
            </a:r>
          </a:p>
          <a:p>
            <a:endParaRPr lang="en-US" sz="2000" b="1" dirty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  <a:latin typeface="+mj-lt"/>
              </a:rPr>
              <a:t>Be at least 23 years old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  <a:latin typeface="+mj-lt"/>
              </a:rPr>
              <a:t>Have a passport for international travel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  <a:latin typeface="+mj-lt"/>
              </a:rPr>
              <a:t>Earn an Airline Transport Pilot Certificate for multi-engine aircraft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  <a:latin typeface="+mj-lt"/>
              </a:rPr>
              <a:t>1500 flight hours minimum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  <a:latin typeface="+mj-lt"/>
              </a:rPr>
              <a:t>Be proficient in the English language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  <a:latin typeface="+mj-lt"/>
              </a:rPr>
              <a:t>Pass Flight Physical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  <a:latin typeface="+mj-lt"/>
              </a:rPr>
              <a:t>You have to go to the doctor once a year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  <a:latin typeface="+mj-lt"/>
              </a:rPr>
              <a:t>If you’re over 40 years old, you have to go twice a year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  <a:latin typeface="+mj-lt"/>
              </a:rPr>
              <a:t>Pass a drug test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tx1"/>
              </a:solidFill>
              <a:latin typeface="+mj-lt"/>
            </a:endParaRPr>
          </a:p>
          <a:p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6365240" y="1261864"/>
            <a:ext cx="5432738" cy="26983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2400" b="1" dirty="0"/>
              <a:t>Most airlines in the U.S. have other requirements, too!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b="1" dirty="0"/>
              <a:t>Earn a Bachelor’s  (4 years) or higher college degree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b="1" dirty="0"/>
              <a:t>2,500 flight hours to include time as Captain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b="1" dirty="0"/>
              <a:t>Have a “Radio Station” license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b="1" dirty="0"/>
              <a:t>Show leadership positions and qualifications in past jobs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b="1" dirty="0"/>
              <a:t>Have a friend or friends who worked with you recommend you to that airline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83114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783" y="179938"/>
            <a:ext cx="10334048" cy="863251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Two Most Common Career Paths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1783" y="1276618"/>
            <a:ext cx="5084979" cy="5164427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“Military Path”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6096000" y="1195608"/>
            <a:ext cx="5084979" cy="548245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b="1" dirty="0"/>
              <a:t>“Civilian Path”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1800" dirty="0">
                <a:effectLst>
                  <a:glow rad="127000">
                    <a:srgbClr val="92D050"/>
                  </a:glow>
                </a:effectLst>
              </a:rPr>
              <a:t>Neither of these paths are easy!  You need to work hard, maintain good physical/mental health, and continue to work on upgrading (e.g. first officer promoted to captain) in each of your positions.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833A18-09A0-4C55-808F-3343F94E2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882" y="1553936"/>
            <a:ext cx="2552700" cy="1790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79C7AE-B381-4ADF-9578-4C9530E78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1607" y="3429000"/>
            <a:ext cx="3376955" cy="16577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62D6EE-6AF2-419A-81F3-581CEF8BE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417" y="1619250"/>
            <a:ext cx="3498980" cy="23487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FB56DA-1DC9-4629-AB20-7DA671D026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7782" y="3858831"/>
            <a:ext cx="3498980" cy="262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08814"/>
      </p:ext>
    </p:extLst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73" y="-190610"/>
            <a:ext cx="10334048" cy="863251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Pros and Cons of this career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471" y="772601"/>
            <a:ext cx="5084979" cy="5164427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Pros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YOU GET TO FLY AIRPLANES!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Travel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Pay and benefits are excellent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Family is extended travel benefits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</a:rPr>
              <a:t>Fly anywhere for free or very inexpensive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Your time off is your time off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You can live almost anywhere you want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Typically have multiple days off between flights to pursue other interests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MY OFFICE HAS THE BEST VIEWS IN THE WORLD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chemeClr val="tx1"/>
                </a:solidFill>
              </a:rPr>
              <a:t>Just don’t count my classmate Raja and his friends on the Space Station!</a:t>
            </a:r>
          </a:p>
          <a:p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6680359" y="1043189"/>
            <a:ext cx="5084979" cy="51644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1600" b="1" dirty="0"/>
              <a:t>Cons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800" b="1" dirty="0"/>
              <a:t>Time</a:t>
            </a:r>
            <a:r>
              <a:rPr lang="en-US" sz="1600" b="1" dirty="0"/>
              <a:t> away from family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b="1" dirty="0"/>
              <a:t>Sometimes you’re looking for other work!</a:t>
            </a:r>
          </a:p>
          <a:p>
            <a:pPr marL="742950" lvl="1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400" b="1" dirty="0"/>
              <a:t>More unemployment in the country means less people traveling; therefore, need for less airline pilots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b="1" dirty="0"/>
              <a:t>“Seniority-based” system</a:t>
            </a:r>
          </a:p>
          <a:p>
            <a:pPr marL="742950" lvl="1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400" b="1" dirty="0"/>
              <a:t>You should expect to fly weekends and holidays, possibly for a few years or more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b="1" dirty="0"/>
              <a:t>Job is physically, emotionally, and mentally demanding and tiring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b="1" dirty="0"/>
              <a:t>Family travel is “space available”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b="1" dirty="0"/>
              <a:t>Commuting and deadheading (I’ll explain what that means)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b="1" dirty="0"/>
              <a:t>Airport food 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b="1" dirty="0"/>
              <a:t>1 year “probationary” period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b="1" dirty="0"/>
              <a:t>Airlines are very strict on how you dress and loo</a:t>
            </a:r>
            <a:r>
              <a:rPr lang="en-US" sz="1600" dirty="0"/>
              <a:t>k</a:t>
            </a:r>
          </a:p>
          <a:p>
            <a:br>
              <a:rPr lang="en-US" sz="1600" dirty="0"/>
            </a:br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566454-4A54-4067-8267-459A454E5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362" y="4774688"/>
            <a:ext cx="2585179" cy="193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429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783" y="179938"/>
            <a:ext cx="10334048" cy="863251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 have all that, now what?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1783" y="1378037"/>
            <a:ext cx="5084979" cy="5164427"/>
          </a:xfrm>
        </p:spPr>
        <p:txBody>
          <a:bodyPr>
            <a:normAutofit lnSpcReduction="10000"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Airlines have an interview, and it can last up to three days!</a:t>
            </a:r>
          </a:p>
          <a:p>
            <a:endParaRPr lang="en-US" sz="2000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</a:rPr>
              <a:t>May start with an online video interview or telephone call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</a:rPr>
              <a:t>In person interview will focus on your: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/>
                </a:solidFill>
              </a:rPr>
              <a:t>Flying skills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/>
                </a:solidFill>
              </a:rPr>
              <a:t>Judgment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/>
                </a:solidFill>
              </a:rPr>
              <a:t>Communication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/>
                </a:solidFill>
              </a:rPr>
              <a:t>How you handle stress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/>
                </a:solidFill>
              </a:rPr>
              <a:t>Teamwork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/>
                </a:solidFill>
              </a:rPr>
              <a:t>Personality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/>
                </a:solidFill>
              </a:rPr>
              <a:t>Simulator exercise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</a:rPr>
              <a:t>You can be asked about volunteer work related to aviation or your local community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1"/>
                </a:solidFill>
              </a:rPr>
              <a:t>They will do a background check</a:t>
            </a:r>
          </a:p>
          <a:p>
            <a:pPr lvl="1"/>
            <a:endParaRPr lang="en-US" sz="1800" b="1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833987-6406-4BD6-84D5-60EDD4A97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25027"/>
            <a:ext cx="3913074" cy="26039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506A94-A121-4DE7-AC34-2F75AB82B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545" y="3590151"/>
            <a:ext cx="3023294" cy="244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5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783" y="179938"/>
            <a:ext cx="10334048" cy="86325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What does my typical month look like?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1783" y="1114021"/>
            <a:ext cx="4551434" cy="553792"/>
          </a:xfrm>
        </p:spPr>
        <p:txBody>
          <a:bodyPr>
            <a:normAutofit/>
          </a:bodyPr>
          <a:lstStyle/>
          <a:p>
            <a:r>
              <a:rPr lang="en-US" sz="1600" b="1" dirty="0">
                <a:solidFill>
                  <a:schemeClr val="tx1"/>
                </a:solidFill>
              </a:rPr>
              <a:t>A typical month: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88" t="7511" r="-1504" b="42911"/>
          <a:stretch/>
        </p:blipFill>
        <p:spPr>
          <a:xfrm>
            <a:off x="3017500" y="1667813"/>
            <a:ext cx="6379441" cy="415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3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783" y="179938"/>
            <a:ext cx="10334048" cy="86325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What does a year look like?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667263334"/>
              </p:ext>
            </p:extLst>
          </p:nvPr>
        </p:nvGraphicFramePr>
        <p:xfrm>
          <a:off x="741783" y="1043189"/>
          <a:ext cx="2954454" cy="553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100811" y="1667813"/>
            <a:ext cx="36447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Also included during the year: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Annual checkride (4 days classroom and simulator)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Training every 3 months online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FAA Flight Physical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Line checks from FAA or Company Check Airmen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Other training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A38F73-3D1E-456A-AEED-1C38B09301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783" y="1596981"/>
            <a:ext cx="7148310" cy="4408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7D3D7E-7046-416F-88B0-993E8B4BC1A8}"/>
              </a:ext>
            </a:extLst>
          </p:cNvPr>
          <p:cNvSpPr txBox="1"/>
          <p:nvPr/>
        </p:nvSpPr>
        <p:spPr>
          <a:xfrm>
            <a:off x="5748228" y="5708417"/>
            <a:ext cx="3644721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This is 780 hours in flight.  That’s almost 33 days in the air!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635360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783" y="179938"/>
            <a:ext cx="10334048" cy="86325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So, what does my typical workday look like?</a:t>
            </a: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741783" y="1216367"/>
            <a:ext cx="4785400" cy="485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b="1" dirty="0"/>
              <a:t>A typical day for me:</a:t>
            </a:r>
          </a:p>
          <a:p>
            <a:r>
              <a:rPr lang="en-US" b="1" dirty="0"/>
              <a:t>4:50 AM: wake up and exercise</a:t>
            </a:r>
          </a:p>
          <a:p>
            <a:r>
              <a:rPr lang="en-US" b="1" dirty="0"/>
              <a:t>5:50 AM: eat breakfast, shower, get ready and get on crew van</a:t>
            </a:r>
          </a:p>
          <a:p>
            <a:r>
              <a:rPr lang="en-US" b="1" dirty="0"/>
              <a:t>6:30 AM: arrive at airport, go through security</a:t>
            </a:r>
          </a:p>
          <a:p>
            <a:r>
              <a:rPr lang="en-US" b="1" dirty="0"/>
              <a:t>6:45 AM: arrive at airplane and begin pre-flight</a:t>
            </a:r>
          </a:p>
          <a:p>
            <a:r>
              <a:rPr lang="en-US" b="1" dirty="0"/>
              <a:t>6:50 AM: passengers start getting on</a:t>
            </a:r>
          </a:p>
          <a:p>
            <a:r>
              <a:rPr lang="en-US" b="1" dirty="0"/>
              <a:t>7:15 AM: push back from gate and fly</a:t>
            </a:r>
          </a:p>
          <a:p>
            <a:r>
              <a:rPr lang="en-US" b="1" dirty="0"/>
              <a:t>8:45 AM: land in next city.  Spend some time in the airport, get something to eat and prepare airplane for next flight.</a:t>
            </a:r>
          </a:p>
          <a:p>
            <a:endParaRPr lang="en-US" b="1" dirty="0"/>
          </a:p>
          <a:p>
            <a:r>
              <a:rPr lang="en-US" b="1" dirty="0"/>
              <a:t>Do this three more times!</a:t>
            </a:r>
          </a:p>
          <a:p>
            <a:endParaRPr lang="en-US" b="1" dirty="0"/>
          </a:p>
          <a:p>
            <a:r>
              <a:rPr lang="en-US" b="1" dirty="0"/>
              <a:t>6:10 PM: land for last time in day.  Shutdown airplane.</a:t>
            </a:r>
          </a:p>
          <a:p>
            <a:r>
              <a:rPr lang="en-US" b="1" dirty="0"/>
              <a:t>6:30 PM: leave airport</a:t>
            </a:r>
          </a:p>
          <a:p>
            <a:r>
              <a:rPr lang="en-US" b="1" dirty="0"/>
              <a:t>7:00 PM: arrive at hotel, eat, iron my uniform for the next day.  Call home.</a:t>
            </a:r>
          </a:p>
          <a:p>
            <a:r>
              <a:rPr lang="en-US" b="1" dirty="0"/>
              <a:t>8:00 PM: go to sleep and get ready for the next day</a:t>
            </a:r>
          </a:p>
          <a:p>
            <a:endParaRPr lang="en-US" b="1" dirty="0"/>
          </a:p>
          <a:p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BD3CE2-B37F-45EE-AA5A-FD1E9CC09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052" y="1016208"/>
            <a:ext cx="2151356" cy="1941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0060AE-DA7F-439E-ABE9-0C9F453A47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88" b="36029"/>
          <a:stretch/>
        </p:blipFill>
        <p:spPr>
          <a:xfrm>
            <a:off x="9141720" y="1043189"/>
            <a:ext cx="2197127" cy="19140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BDB09A-FBF1-4B17-8910-E99DE0D70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855" y="3052962"/>
            <a:ext cx="2588002" cy="1941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B02964-500D-46AD-A01D-0827D8EF4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1720" y="3028317"/>
            <a:ext cx="1778951" cy="19140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334B38-ECA2-465C-B236-FBBA9BED8B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4861" y="5089716"/>
            <a:ext cx="2178996" cy="16342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7162C3-8821-46AB-BA70-15BF789BEB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1222" y="5089716"/>
            <a:ext cx="2178998" cy="163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0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0033" y="0"/>
            <a:ext cx="5092906" cy="1574808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Questions?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43" y="1815921"/>
            <a:ext cx="5286896" cy="4784904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First Officer </a:t>
            </a:r>
            <a:r>
              <a:rPr lang="en-US" sz="2400" b="1">
                <a:solidFill>
                  <a:schemeClr val="tx1"/>
                </a:solidFill>
              </a:rPr>
              <a:t>Tim M.</a:t>
            </a:r>
            <a:endParaRPr lang="en-US" sz="2400" b="1" dirty="0">
              <a:solidFill>
                <a:schemeClr val="tx1"/>
              </a:solidFill>
            </a:endParaRPr>
          </a:p>
          <a:p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https://firstofficertim.com</a:t>
            </a:r>
          </a:p>
          <a:p>
            <a:endParaRPr lang="en-US" sz="2400" b="1" dirty="0">
              <a:solidFill>
                <a:schemeClr val="tx1"/>
              </a:solidFill>
            </a:endParaRPr>
          </a:p>
          <a:p>
            <a:endParaRPr lang="en-US" sz="2400" b="1" dirty="0">
              <a:solidFill>
                <a:schemeClr val="tx1"/>
              </a:solidFill>
            </a:endParaRPr>
          </a:p>
          <a:p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378" y="1354428"/>
            <a:ext cx="4108972" cy="30789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79378" y="4700588"/>
            <a:ext cx="4479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day of IOE (Initial Operating Experience)!  June 2019</a:t>
            </a:r>
          </a:p>
        </p:txBody>
      </p:sp>
    </p:spTree>
    <p:extLst>
      <p:ext uri="{BB962C8B-B14F-4D97-AF65-F5344CB8AC3E}">
        <p14:creationId xmlns:p14="http://schemas.microsoft.com/office/powerpoint/2010/main" val="1679147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92" y="1341091"/>
            <a:ext cx="5541744" cy="36091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32619" y="1429555"/>
            <a:ext cx="52803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Reserve period:  Pilot has 2 hours to report to airport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0950" y="4333589"/>
            <a:ext cx="5280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Flying block: pilot is flying these days.  3 letter code is overnight city (e.g.-PHX is Phoenix, AZ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32617" y="2349321"/>
            <a:ext cx="5280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Reserve period where flying was assigned (blue line under red line)</a:t>
            </a:r>
          </a:p>
        </p:txBody>
      </p:sp>
      <p:cxnSp>
        <p:nvCxnSpPr>
          <p:cNvPr id="12" name="Straight Arrow Connector 11"/>
          <p:cNvCxnSpPr>
            <a:stCxn id="8" idx="1"/>
          </p:cNvCxnSpPr>
          <p:nvPr/>
        </p:nvCxnSpPr>
        <p:spPr>
          <a:xfrm flipH="1">
            <a:off x="5847008" y="1598832"/>
            <a:ext cx="785611" cy="169277"/>
          </a:xfrm>
          <a:prstGeom prst="straightConnector1">
            <a:avLst/>
          </a:prstGeom>
          <a:ln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1"/>
          </p:cNvCxnSpPr>
          <p:nvPr/>
        </p:nvCxnSpPr>
        <p:spPr>
          <a:xfrm flipH="1" flipV="1">
            <a:off x="5847008" y="2641708"/>
            <a:ext cx="785609" cy="1"/>
          </a:xfrm>
          <a:prstGeom prst="straightConnector1">
            <a:avLst/>
          </a:prstGeom>
          <a:ln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4443211" y="4687910"/>
            <a:ext cx="1957589" cy="5151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 flipH="1" flipV="1">
            <a:off x="5847008" y="4014788"/>
            <a:ext cx="643942" cy="3188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060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161" y="1734469"/>
            <a:ext cx="5456393" cy="32860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236042" y="1184831"/>
            <a:ext cx="3309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Report time at gate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55359" y="2310557"/>
            <a:ext cx="3309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Ground time between flights (101 is 1:01 or 1 hour and 1 minute)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86412" y="5345684"/>
            <a:ext cx="3309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Number of passengers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1159048"/>
            <a:ext cx="3309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Flight number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3162039"/>
            <a:ext cx="33098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Aircraft type (700 is 737-700</a:t>
            </a:r>
          </a:p>
          <a:p>
            <a:r>
              <a:rPr lang="en-US" sz="1100" dirty="0"/>
              <a:t>800 is 737-800)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5831" y="5381142"/>
            <a:ext cx="3309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Block time (door closed to door open)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98124" y="789716"/>
            <a:ext cx="3309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Cities flown to (FLL STL means Ft Lauderdale to St Louis)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5041921"/>
            <a:ext cx="3309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Length of workday</a:t>
            </a:r>
          </a:p>
          <a:p>
            <a:r>
              <a:rPr lang="en-US" dirty="0"/>
              <a:t>(1022 means 10 hours</a:t>
            </a:r>
          </a:p>
          <a:p>
            <a:r>
              <a:rPr lang="en-US" dirty="0"/>
              <a:t>and 22 minutes)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804597" y="1554163"/>
            <a:ext cx="708338" cy="339031"/>
          </a:xfrm>
          <a:prstGeom prst="straightConnector1">
            <a:avLst/>
          </a:prstGeom>
          <a:ln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7559899" y="2678806"/>
            <a:ext cx="598867" cy="257577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6774287" y="4178224"/>
            <a:ext cx="785612" cy="1022580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3486944" y="1622737"/>
            <a:ext cx="254371" cy="687819"/>
          </a:xfrm>
          <a:prstGeom prst="straightConnector1">
            <a:avLst/>
          </a:prstGeom>
          <a:ln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3876541" y="1713046"/>
            <a:ext cx="204445" cy="597510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2"/>
          </p:cNvCxnSpPr>
          <p:nvPr/>
        </p:nvCxnSpPr>
        <p:spPr>
          <a:xfrm>
            <a:off x="1654935" y="1528380"/>
            <a:ext cx="933719" cy="892848"/>
          </a:xfrm>
          <a:prstGeom prst="straightConnector1">
            <a:avLst/>
          </a:prstGeom>
          <a:ln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901780" y="3505419"/>
            <a:ext cx="686874" cy="190818"/>
          </a:xfrm>
          <a:prstGeom prst="straightConnector1">
            <a:avLst/>
          </a:prstGeom>
          <a:ln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4198513" y="4288665"/>
            <a:ext cx="154546" cy="912139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2121794" y="4559121"/>
            <a:ext cx="466860" cy="309093"/>
          </a:xfrm>
          <a:prstGeom prst="straightConnector1">
            <a:avLst/>
          </a:prstGeom>
          <a:ln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 flipV="1">
            <a:off x="4353059" y="4288665"/>
            <a:ext cx="0" cy="10570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774287" y="4288665"/>
            <a:ext cx="785612" cy="10570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7559899" y="3162039"/>
            <a:ext cx="1226914" cy="3433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47235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2186</TotalTime>
  <Words>993</Words>
  <Application>Microsoft Office PowerPoint</Application>
  <PresentationFormat>Widescreen</PresentationFormat>
  <Paragraphs>159</Paragraphs>
  <Slides>13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Calibri Light</vt:lpstr>
      <vt:lpstr>Wingdings</vt:lpstr>
      <vt:lpstr>Wingdings 3</vt:lpstr>
      <vt:lpstr>Retrospect</vt:lpstr>
      <vt:lpstr>Becoming and Working as an Airline Pilot</vt:lpstr>
      <vt:lpstr>A little about me</vt:lpstr>
      <vt:lpstr>Do you like to travel?  These are just a few of the places I’ve been</vt:lpstr>
      <vt:lpstr>What is required to be an airline pilot in the United States?</vt:lpstr>
      <vt:lpstr>Two Most Common Career Paths</vt:lpstr>
      <vt:lpstr>Pros and Cons of this career</vt:lpstr>
      <vt:lpstr>I have all that, now what?</vt:lpstr>
      <vt:lpstr>What does my typical month look like?</vt:lpstr>
      <vt:lpstr>What does a year look like?</vt:lpstr>
      <vt:lpstr>So, what does my typical workday look like?</vt:lpstr>
      <vt:lpstr>Questions?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 OF AIRCRAFT IN WARFARE FROM WORLD War One to today</dc:title>
  <dc:creator>Tim McCann</dc:creator>
  <cp:lastModifiedBy>Tim</cp:lastModifiedBy>
  <cp:revision>52</cp:revision>
  <dcterms:created xsi:type="dcterms:W3CDTF">2020-11-30T23:27:18Z</dcterms:created>
  <dcterms:modified xsi:type="dcterms:W3CDTF">2022-03-28T16:02:58Z</dcterms:modified>
</cp:coreProperties>
</file>